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96" r:id="rId5"/>
    <p:sldId id="402" r:id="rId6"/>
    <p:sldId id="398" r:id="rId7"/>
    <p:sldId id="399" r:id="rId8"/>
    <p:sldId id="400" r:id="rId9"/>
    <p:sldId id="4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hur, Zoe" initials="AZ" lastIdx="2" clrIdx="0">
    <p:extLst>
      <p:ext uri="{19B8F6BF-5375-455C-9EA6-DF929625EA0E}">
        <p15:presenceInfo xmlns:p15="http://schemas.microsoft.com/office/powerpoint/2012/main" userId="S::k1928433@kcl.ac.uk::981ea6b6-7996-4bc2-b7d2-018afb3acbdb" providerId="AD"/>
      </p:ext>
    </p:extLst>
  </p:cmAuthor>
  <p:cmAuthor id="2" name="Styrnol, Miriam" initials="SM" lastIdx="1" clrIdx="1">
    <p:extLst>
      <p:ext uri="{19B8F6BF-5375-455C-9EA6-DF929625EA0E}">
        <p15:presenceInfo xmlns:p15="http://schemas.microsoft.com/office/powerpoint/2012/main" userId="S::k1802745@kcl.ac.uk::0e21edd8-11e0-45cc-aeb0-6298f8e489e2" providerId="AD"/>
      </p:ext>
    </p:extLst>
  </p:cmAuthor>
  <p:cmAuthor id="3" name="Marzec, Magdalena" initials="MM" lastIdx="3" clrIdx="2">
    <p:extLst>
      <p:ext uri="{19B8F6BF-5375-455C-9EA6-DF929625EA0E}">
        <p15:presenceInfo xmlns:p15="http://schemas.microsoft.com/office/powerpoint/2012/main" userId="S::k1927932@kcl.ac.uk::c1b820d3-7e2e-4a50-8498-41b1e3d4eba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6C78"/>
    <a:srgbClr val="001960"/>
    <a:srgbClr val="C0D7B6"/>
    <a:srgbClr val="FA5B68"/>
    <a:srgbClr val="004A82"/>
    <a:srgbClr val="20ADEC"/>
    <a:srgbClr val="0F82B5"/>
    <a:srgbClr val="0D6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D868E5-5B67-7108-C526-057DF04EB8FA}" v="142" dt="2020-08-20T06:42:56.519"/>
    <p1510:client id="{0E86A569-5BC6-80FF-EC53-E912FDF87780}" v="1" dt="2020-08-19T14:21:15.956"/>
    <p1510:client id="{583F08CF-A785-C15E-0C29-27E9725A841C}" v="51" dt="2020-08-20T10:37:38.118"/>
    <p1510:client id="{62B8A10C-A25E-6C47-AA5E-E28AEA1142F9}" v="240" dt="2020-09-15T20:04:37.974"/>
    <p1510:client id="{97A3E525-FB15-529A-F919-324E782AC659}" v="9" dt="2020-09-15T20:37:51.576"/>
    <p1510:client id="{A7FF01B0-DCF5-E0F2-6D59-F6C3D3DBED5B}" v="2" dt="2020-10-06T16:05:57.242"/>
    <p1510:client id="{AC0212DD-FCBE-4DA5-BB50-D1D532162133}" vWet="2" dt="2020-08-20T16:42:55.268"/>
    <p1510:client id="{B53A76A4-36E2-4C59-A60E-B170FC89000F}" v="40" dt="2020-06-17T15:58:14.813"/>
    <p1510:client id="{DEF624D1-E44F-1FE6-CA56-42AED30CB00A}" v="4" dt="2020-07-16T10:21:24.379"/>
    <p1510:client id="{E53687BB-2A45-AEFB-3D95-2333A62778D6}" v="613" dt="2020-08-21T08:58:57.768"/>
    <p1510:client id="{EB3D91A8-6333-D997-9053-EAB1A1E044DB}" v="4" dt="2020-08-20T16:42:58.035"/>
    <p1510:client id="{FA7FD90D-CFEA-6D7A-ABCB-29A1F966CE7A}" v="3" dt="2020-08-24T10:00:42.688"/>
  </p1510:revLst>
</p1510:revInfo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zec, Magdalena" userId="S::k1927932@kcl.ac.uk::c1b820d3-7e2e-4a50-8498-41b1e3d4eba2" providerId="AD" clId="Web-{FA7FD90D-CFEA-6D7A-ABCB-29A1F966CE7A}"/>
    <pc:docChg chg="modSld">
      <pc:chgData name="Marzec, Magdalena" userId="S::k1927932@kcl.ac.uk::c1b820d3-7e2e-4a50-8498-41b1e3d4eba2" providerId="AD" clId="Web-{FA7FD90D-CFEA-6D7A-ABCB-29A1F966CE7A}" dt="2020-08-24T10:00:42.688" v="2" actId="20577"/>
      <pc:docMkLst>
        <pc:docMk/>
      </pc:docMkLst>
      <pc:sldChg chg="modSp">
        <pc:chgData name="Marzec, Magdalena" userId="S::k1927932@kcl.ac.uk::c1b820d3-7e2e-4a50-8498-41b1e3d4eba2" providerId="AD" clId="Web-{FA7FD90D-CFEA-6D7A-ABCB-29A1F966CE7A}" dt="2020-08-24T09:47:23.563" v="0" actId="20577"/>
        <pc:sldMkLst>
          <pc:docMk/>
          <pc:sldMk cId="714128898" sldId="401"/>
        </pc:sldMkLst>
        <pc:spChg chg="mod">
          <ac:chgData name="Marzec, Magdalena" userId="S::k1927932@kcl.ac.uk::c1b820d3-7e2e-4a50-8498-41b1e3d4eba2" providerId="AD" clId="Web-{FA7FD90D-CFEA-6D7A-ABCB-29A1F966CE7A}" dt="2020-08-24T09:47:23.563" v="0" actId="20577"/>
          <ac:spMkLst>
            <pc:docMk/>
            <pc:sldMk cId="714128898" sldId="401"/>
            <ac:spMk id="3" creationId="{47963E6E-6090-4FCA-88D5-10E102AC2794}"/>
          </ac:spMkLst>
        </pc:spChg>
      </pc:sldChg>
    </pc:docChg>
  </pc:docChgLst>
  <pc:docChgLst>
    <pc:chgData name="Styrnol, Miriam" userId="0e21edd8-11e0-45cc-aeb0-6298f8e489e2" providerId="ADAL" clId="{E768883B-9BE8-DA40-8C00-F889EF37BEBE}"/>
    <pc:docChg chg="custSel modSld">
      <pc:chgData name="Styrnol, Miriam" userId="0e21edd8-11e0-45cc-aeb0-6298f8e489e2" providerId="ADAL" clId="{E768883B-9BE8-DA40-8C00-F889EF37BEBE}" dt="2020-06-15T10:20:53.352" v="510"/>
      <pc:docMkLst>
        <pc:docMk/>
      </pc:docMkLst>
      <pc:sldChg chg="modSp addCm modCm">
        <pc:chgData name="Styrnol, Miriam" userId="0e21edd8-11e0-45cc-aeb0-6298f8e489e2" providerId="ADAL" clId="{E768883B-9BE8-DA40-8C00-F889EF37BEBE}" dt="2020-06-15T10:20:53.352" v="510"/>
        <pc:sldMkLst>
          <pc:docMk/>
          <pc:sldMk cId="2697059017" sldId="399"/>
        </pc:sldMkLst>
        <pc:spChg chg="mod">
          <ac:chgData name="Styrnol, Miriam" userId="0e21edd8-11e0-45cc-aeb0-6298f8e489e2" providerId="ADAL" clId="{E768883B-9BE8-DA40-8C00-F889EF37BEBE}" dt="2020-06-15T10:09:09.205" v="6" actId="27636"/>
          <ac:spMkLst>
            <pc:docMk/>
            <pc:sldMk cId="2697059017" sldId="399"/>
            <ac:spMk id="3" creationId="{47963E6E-6090-4FCA-88D5-10E102AC2794}"/>
          </ac:spMkLst>
        </pc:spChg>
      </pc:sldChg>
      <pc:sldChg chg="modSp">
        <pc:chgData name="Styrnol, Miriam" userId="0e21edd8-11e0-45cc-aeb0-6298f8e489e2" providerId="ADAL" clId="{E768883B-9BE8-DA40-8C00-F889EF37BEBE}" dt="2020-06-15T10:20:20.093" v="508" actId="20577"/>
        <pc:sldMkLst>
          <pc:docMk/>
          <pc:sldMk cId="714128898" sldId="401"/>
        </pc:sldMkLst>
        <pc:spChg chg="mod">
          <ac:chgData name="Styrnol, Miriam" userId="0e21edd8-11e0-45cc-aeb0-6298f8e489e2" providerId="ADAL" clId="{E768883B-9BE8-DA40-8C00-F889EF37BEBE}" dt="2020-06-15T10:20:20.093" v="508" actId="20577"/>
          <ac:spMkLst>
            <pc:docMk/>
            <pc:sldMk cId="714128898" sldId="401"/>
            <ac:spMk id="3" creationId="{47963E6E-6090-4FCA-88D5-10E102AC2794}"/>
          </ac:spMkLst>
        </pc:spChg>
      </pc:sldChg>
    </pc:docChg>
  </pc:docChgLst>
  <pc:docChgLst>
    <pc:chgData name="Arthur, Zoe" userId="S::k1928433@kcl.ac.uk::981ea6b6-7996-4bc2-b7d2-018afb3acbdb" providerId="AD" clId="Web-{0E86A569-5BC6-80FF-EC53-E912FDF87780}"/>
    <pc:docChg chg="sldOrd">
      <pc:chgData name="Arthur, Zoe" userId="S::k1928433@kcl.ac.uk::981ea6b6-7996-4bc2-b7d2-018afb3acbdb" providerId="AD" clId="Web-{0E86A569-5BC6-80FF-EC53-E912FDF87780}" dt="2020-08-19T14:21:15.956" v="0"/>
      <pc:docMkLst>
        <pc:docMk/>
      </pc:docMkLst>
      <pc:sldChg chg="ord">
        <pc:chgData name="Arthur, Zoe" userId="S::k1928433@kcl.ac.uk::981ea6b6-7996-4bc2-b7d2-018afb3acbdb" providerId="AD" clId="Web-{0E86A569-5BC6-80FF-EC53-E912FDF87780}" dt="2020-08-19T14:21:15.956" v="0"/>
        <pc:sldMkLst>
          <pc:docMk/>
          <pc:sldMk cId="714128898" sldId="401"/>
        </pc:sldMkLst>
      </pc:sldChg>
    </pc:docChg>
  </pc:docChgLst>
  <pc:docChgLst>
    <pc:chgData name="Marzec, Magdalena" userId="S::k1927932@kcl.ac.uk::c1b820d3-7e2e-4a50-8498-41b1e3d4eba2" providerId="AD" clId="Web-{06D868E5-5B67-7108-C526-057DF04EB8FA}"/>
    <pc:docChg chg="modSld">
      <pc:chgData name="Marzec, Magdalena" userId="S::k1927932@kcl.ac.uk::c1b820d3-7e2e-4a50-8498-41b1e3d4eba2" providerId="AD" clId="Web-{06D868E5-5B67-7108-C526-057DF04EB8FA}" dt="2020-08-20T06:42:56.519" v="136" actId="20577"/>
      <pc:docMkLst>
        <pc:docMk/>
      </pc:docMkLst>
      <pc:sldChg chg="modSp">
        <pc:chgData name="Marzec, Magdalena" userId="S::k1927932@kcl.ac.uk::c1b820d3-7e2e-4a50-8498-41b1e3d4eba2" providerId="AD" clId="Web-{06D868E5-5B67-7108-C526-057DF04EB8FA}" dt="2020-08-20T06:39:34.548" v="47" actId="20577"/>
        <pc:sldMkLst>
          <pc:docMk/>
          <pc:sldMk cId="3602784086" sldId="396"/>
        </pc:sldMkLst>
        <pc:spChg chg="mod">
          <ac:chgData name="Marzec, Magdalena" userId="S::k1927932@kcl.ac.uk::c1b820d3-7e2e-4a50-8498-41b1e3d4eba2" providerId="AD" clId="Web-{06D868E5-5B67-7108-C526-057DF04EB8FA}" dt="2020-08-20T06:39:08.704" v="6" actId="20577"/>
          <ac:spMkLst>
            <pc:docMk/>
            <pc:sldMk cId="3602784086" sldId="396"/>
            <ac:spMk id="2" creationId="{E9435C86-B7F7-4296-B8F9-A8F6C9A9B57B}"/>
          </ac:spMkLst>
        </pc:spChg>
        <pc:spChg chg="mod">
          <ac:chgData name="Marzec, Magdalena" userId="S::k1927932@kcl.ac.uk::c1b820d3-7e2e-4a50-8498-41b1e3d4eba2" providerId="AD" clId="Web-{06D868E5-5B67-7108-C526-057DF04EB8FA}" dt="2020-08-20T06:39:34.548" v="47" actId="20577"/>
          <ac:spMkLst>
            <pc:docMk/>
            <pc:sldMk cId="3602784086" sldId="396"/>
            <ac:spMk id="3" creationId="{34CB51D5-16C0-4A0B-BB98-B1D76913A2AA}"/>
          </ac:spMkLst>
        </pc:spChg>
      </pc:sldChg>
      <pc:sldChg chg="modSp">
        <pc:chgData name="Marzec, Magdalena" userId="S::k1927932@kcl.ac.uk::c1b820d3-7e2e-4a50-8498-41b1e3d4eba2" providerId="AD" clId="Web-{06D868E5-5B67-7108-C526-057DF04EB8FA}" dt="2020-08-20T06:41:57.346" v="102" actId="20577"/>
        <pc:sldMkLst>
          <pc:docMk/>
          <pc:sldMk cId="917714326" sldId="398"/>
        </pc:sldMkLst>
        <pc:spChg chg="mod">
          <ac:chgData name="Marzec, Magdalena" userId="S::k1927932@kcl.ac.uk::c1b820d3-7e2e-4a50-8498-41b1e3d4eba2" providerId="AD" clId="Web-{06D868E5-5B67-7108-C526-057DF04EB8FA}" dt="2020-08-20T06:41:57.346" v="102" actId="20577"/>
          <ac:spMkLst>
            <pc:docMk/>
            <pc:sldMk cId="917714326" sldId="398"/>
            <ac:spMk id="3" creationId="{47963E6E-6090-4FCA-88D5-10E102AC2794}"/>
          </ac:spMkLst>
        </pc:spChg>
      </pc:sldChg>
      <pc:sldChg chg="modSp">
        <pc:chgData name="Marzec, Magdalena" userId="S::k1927932@kcl.ac.uk::c1b820d3-7e2e-4a50-8498-41b1e3d4eba2" providerId="AD" clId="Web-{06D868E5-5B67-7108-C526-057DF04EB8FA}" dt="2020-08-20T06:42:25.487" v="112" actId="20577"/>
        <pc:sldMkLst>
          <pc:docMk/>
          <pc:sldMk cId="2697059017" sldId="399"/>
        </pc:sldMkLst>
        <pc:spChg chg="mod">
          <ac:chgData name="Marzec, Magdalena" userId="S::k1927932@kcl.ac.uk::c1b820d3-7e2e-4a50-8498-41b1e3d4eba2" providerId="AD" clId="Web-{06D868E5-5B67-7108-C526-057DF04EB8FA}" dt="2020-08-20T06:42:25.487" v="112" actId="20577"/>
          <ac:spMkLst>
            <pc:docMk/>
            <pc:sldMk cId="2697059017" sldId="399"/>
            <ac:spMk id="3" creationId="{47963E6E-6090-4FCA-88D5-10E102AC2794}"/>
          </ac:spMkLst>
        </pc:spChg>
      </pc:sldChg>
      <pc:sldChg chg="modSp">
        <pc:chgData name="Marzec, Magdalena" userId="S::k1927932@kcl.ac.uk::c1b820d3-7e2e-4a50-8498-41b1e3d4eba2" providerId="AD" clId="Web-{06D868E5-5B67-7108-C526-057DF04EB8FA}" dt="2020-08-20T06:42:56.472" v="134" actId="20577"/>
        <pc:sldMkLst>
          <pc:docMk/>
          <pc:sldMk cId="1141491149" sldId="400"/>
        </pc:sldMkLst>
        <pc:spChg chg="mod">
          <ac:chgData name="Marzec, Magdalena" userId="S::k1927932@kcl.ac.uk::c1b820d3-7e2e-4a50-8498-41b1e3d4eba2" providerId="AD" clId="Web-{06D868E5-5B67-7108-C526-057DF04EB8FA}" dt="2020-08-20T06:42:56.472" v="134" actId="20577"/>
          <ac:spMkLst>
            <pc:docMk/>
            <pc:sldMk cId="1141491149" sldId="400"/>
            <ac:spMk id="3" creationId="{47963E6E-6090-4FCA-88D5-10E102AC2794}"/>
          </ac:spMkLst>
        </pc:spChg>
      </pc:sldChg>
      <pc:sldChg chg="modSp">
        <pc:chgData name="Marzec, Magdalena" userId="S::k1927932@kcl.ac.uk::c1b820d3-7e2e-4a50-8498-41b1e3d4eba2" providerId="AD" clId="Web-{06D868E5-5B67-7108-C526-057DF04EB8FA}" dt="2020-08-20T06:42:47.378" v="116" actId="20577"/>
        <pc:sldMkLst>
          <pc:docMk/>
          <pc:sldMk cId="714128898" sldId="401"/>
        </pc:sldMkLst>
        <pc:spChg chg="mod">
          <ac:chgData name="Marzec, Magdalena" userId="S::k1927932@kcl.ac.uk::c1b820d3-7e2e-4a50-8498-41b1e3d4eba2" providerId="AD" clId="Web-{06D868E5-5B67-7108-C526-057DF04EB8FA}" dt="2020-08-20T06:42:47.378" v="116" actId="20577"/>
          <ac:spMkLst>
            <pc:docMk/>
            <pc:sldMk cId="714128898" sldId="401"/>
            <ac:spMk id="3" creationId="{47963E6E-6090-4FCA-88D5-10E102AC2794}"/>
          </ac:spMkLst>
        </pc:spChg>
      </pc:sldChg>
      <pc:sldChg chg="modSp">
        <pc:chgData name="Marzec, Magdalena" userId="S::k1927932@kcl.ac.uk::c1b820d3-7e2e-4a50-8498-41b1e3d4eba2" providerId="AD" clId="Web-{06D868E5-5B67-7108-C526-057DF04EB8FA}" dt="2020-08-20T06:41:20.862" v="75" actId="20577"/>
        <pc:sldMkLst>
          <pc:docMk/>
          <pc:sldMk cId="393936628" sldId="402"/>
        </pc:sldMkLst>
        <pc:spChg chg="mod">
          <ac:chgData name="Marzec, Magdalena" userId="S::k1927932@kcl.ac.uk::c1b820d3-7e2e-4a50-8498-41b1e3d4eba2" providerId="AD" clId="Web-{06D868E5-5B67-7108-C526-057DF04EB8FA}" dt="2020-08-20T06:39:59.423" v="65" actId="20577"/>
          <ac:spMkLst>
            <pc:docMk/>
            <pc:sldMk cId="393936628" sldId="402"/>
            <ac:spMk id="9" creationId="{1D18630F-ECD2-4D30-B62F-F244926D1555}"/>
          </ac:spMkLst>
        </pc:spChg>
        <pc:spChg chg="mod">
          <ac:chgData name="Marzec, Magdalena" userId="S::k1927932@kcl.ac.uk::c1b820d3-7e2e-4a50-8498-41b1e3d4eba2" providerId="AD" clId="Web-{06D868E5-5B67-7108-C526-057DF04EB8FA}" dt="2020-08-20T06:41:20.862" v="75" actId="20577"/>
          <ac:spMkLst>
            <pc:docMk/>
            <pc:sldMk cId="393936628" sldId="402"/>
            <ac:spMk id="13" creationId="{46FB53E2-F646-4007-A0A3-2CA78B701E1B}"/>
          </ac:spMkLst>
        </pc:spChg>
      </pc:sldChg>
    </pc:docChg>
  </pc:docChgLst>
  <pc:docChgLst>
    <pc:chgData name="Styrnol, Miriam" userId="S::k1802745@kcl.ac.uk::0e21edd8-11e0-45cc-aeb0-6298f8e489e2" providerId="AD" clId="Web-{50359089-F56E-1A86-32A3-A8483BE10D99}"/>
    <pc:docChg chg="modSld">
      <pc:chgData name="Styrnol, Miriam" userId="S::k1802745@kcl.ac.uk::0e21edd8-11e0-45cc-aeb0-6298f8e489e2" providerId="AD" clId="Web-{50359089-F56E-1A86-32A3-A8483BE10D99}" dt="2020-05-14T14:02:53.536" v="30" actId="20577"/>
      <pc:docMkLst>
        <pc:docMk/>
      </pc:docMkLst>
      <pc:sldChg chg="modSp">
        <pc:chgData name="Styrnol, Miriam" userId="S::k1802745@kcl.ac.uk::0e21edd8-11e0-45cc-aeb0-6298f8e489e2" providerId="AD" clId="Web-{50359089-F56E-1A86-32A3-A8483BE10D99}" dt="2020-05-14T14:02:53.333" v="28" actId="20577"/>
        <pc:sldMkLst>
          <pc:docMk/>
          <pc:sldMk cId="3602784086" sldId="396"/>
        </pc:sldMkLst>
        <pc:spChg chg="mod">
          <ac:chgData name="Styrnol, Miriam" userId="S::k1802745@kcl.ac.uk::0e21edd8-11e0-45cc-aeb0-6298f8e489e2" providerId="AD" clId="Web-{50359089-F56E-1A86-32A3-A8483BE10D99}" dt="2020-05-14T14:02:53.333" v="28" actId="20577"/>
          <ac:spMkLst>
            <pc:docMk/>
            <pc:sldMk cId="3602784086" sldId="396"/>
            <ac:spMk id="2" creationId="{E9435C86-B7F7-4296-B8F9-A8F6C9A9B57B}"/>
          </ac:spMkLst>
        </pc:spChg>
      </pc:sldChg>
    </pc:docChg>
  </pc:docChgLst>
  <pc:docChgLst>
    <pc:chgData name="Arthur, Zoe" userId="S::k1928433@kcl.ac.uk::981ea6b6-7996-4bc2-b7d2-018afb3acbdb" providerId="AD" clId="Web-{EB3D91A8-6333-D997-9053-EAB1A1E044DB}"/>
    <pc:docChg chg="modSld">
      <pc:chgData name="Arthur, Zoe" userId="S::k1928433@kcl.ac.uk::981ea6b6-7996-4bc2-b7d2-018afb3acbdb" providerId="AD" clId="Web-{EB3D91A8-6333-D997-9053-EAB1A1E044DB}" dt="2020-08-20T16:42:58.035" v="3" actId="20577"/>
      <pc:docMkLst>
        <pc:docMk/>
      </pc:docMkLst>
      <pc:sldChg chg="modSp">
        <pc:chgData name="Arthur, Zoe" userId="S::k1928433@kcl.ac.uk::981ea6b6-7996-4bc2-b7d2-018afb3acbdb" providerId="AD" clId="Web-{EB3D91A8-6333-D997-9053-EAB1A1E044DB}" dt="2020-08-20T16:42:58.035" v="2" actId="20577"/>
        <pc:sldMkLst>
          <pc:docMk/>
          <pc:sldMk cId="2697059017" sldId="399"/>
        </pc:sldMkLst>
        <pc:spChg chg="mod">
          <ac:chgData name="Arthur, Zoe" userId="S::k1928433@kcl.ac.uk::981ea6b6-7996-4bc2-b7d2-018afb3acbdb" providerId="AD" clId="Web-{EB3D91A8-6333-D997-9053-EAB1A1E044DB}" dt="2020-08-20T16:42:58.035" v="2" actId="20577"/>
          <ac:spMkLst>
            <pc:docMk/>
            <pc:sldMk cId="2697059017" sldId="399"/>
            <ac:spMk id="3" creationId="{47963E6E-6090-4FCA-88D5-10E102AC2794}"/>
          </ac:spMkLst>
        </pc:spChg>
      </pc:sldChg>
    </pc:docChg>
  </pc:docChgLst>
  <pc:docChgLst>
    <pc:chgData name="Styrnol, Miriam" userId="0e21edd8-11e0-45cc-aeb0-6298f8e489e2" providerId="ADAL" clId="{CA6CDAD5-00E7-CF4D-A2A9-7B396F0CE732}"/>
    <pc:docChg chg="undo custSel addSld delSld modSld">
      <pc:chgData name="Styrnol, Miriam" userId="0e21edd8-11e0-45cc-aeb0-6298f8e489e2" providerId="ADAL" clId="{CA6CDAD5-00E7-CF4D-A2A9-7B396F0CE732}" dt="2020-05-14T14:14:34.277" v="284" actId="2696"/>
      <pc:docMkLst>
        <pc:docMk/>
      </pc:docMkLst>
      <pc:sldChg chg="del">
        <pc:chgData name="Styrnol, Miriam" userId="0e21edd8-11e0-45cc-aeb0-6298f8e489e2" providerId="ADAL" clId="{CA6CDAD5-00E7-CF4D-A2A9-7B396F0CE732}" dt="2020-05-14T14:14:34.277" v="284" actId="2696"/>
        <pc:sldMkLst>
          <pc:docMk/>
          <pc:sldMk cId="2327503281" sldId="752"/>
        </pc:sldMkLst>
      </pc:sldChg>
      <pc:sldChg chg="add del">
        <pc:chgData name="Styrnol, Miriam" userId="0e21edd8-11e0-45cc-aeb0-6298f8e489e2" providerId="ADAL" clId="{CA6CDAD5-00E7-CF4D-A2A9-7B396F0CE732}" dt="2020-05-14T14:03:22.160" v="1" actId="2696"/>
        <pc:sldMkLst>
          <pc:docMk/>
          <pc:sldMk cId="3267649485" sldId="759"/>
        </pc:sldMkLst>
      </pc:sldChg>
      <pc:sldChg chg="addSp delSp modSp add">
        <pc:chgData name="Styrnol, Miriam" userId="0e21edd8-11e0-45cc-aeb0-6298f8e489e2" providerId="ADAL" clId="{CA6CDAD5-00E7-CF4D-A2A9-7B396F0CE732}" dt="2020-05-14T14:14:13.574" v="283" actId="207"/>
        <pc:sldMkLst>
          <pc:docMk/>
          <pc:sldMk cId="3483283857" sldId="759"/>
        </pc:sldMkLst>
        <pc:spChg chg="del mod">
          <ac:chgData name="Styrnol, Miriam" userId="0e21edd8-11e0-45cc-aeb0-6298f8e489e2" providerId="ADAL" clId="{CA6CDAD5-00E7-CF4D-A2A9-7B396F0CE732}" dt="2020-05-14T14:03:43.240" v="5" actId="478"/>
          <ac:spMkLst>
            <pc:docMk/>
            <pc:sldMk cId="3483283857" sldId="759"/>
            <ac:spMk id="3" creationId="{D8BC0E60-0EEF-43F0-B0D4-6645460D178D}"/>
          </ac:spMkLst>
        </pc:spChg>
        <pc:spChg chg="mod">
          <ac:chgData name="Styrnol, Miriam" userId="0e21edd8-11e0-45cc-aeb0-6298f8e489e2" providerId="ADAL" clId="{CA6CDAD5-00E7-CF4D-A2A9-7B396F0CE732}" dt="2020-05-14T14:13:56.675" v="280" actId="20577"/>
          <ac:spMkLst>
            <pc:docMk/>
            <pc:sldMk cId="3483283857" sldId="759"/>
            <ac:spMk id="4" creationId="{E9289408-1A48-40BF-8762-523E5D1FF108}"/>
          </ac:spMkLst>
        </pc:spChg>
        <pc:spChg chg="del">
          <ac:chgData name="Styrnol, Miriam" userId="0e21edd8-11e0-45cc-aeb0-6298f8e489e2" providerId="ADAL" clId="{CA6CDAD5-00E7-CF4D-A2A9-7B396F0CE732}" dt="2020-05-14T14:03:35.719" v="4" actId="478"/>
          <ac:spMkLst>
            <pc:docMk/>
            <pc:sldMk cId="3483283857" sldId="759"/>
            <ac:spMk id="8" creationId="{DD5E5811-34F0-46DE-AB7A-E0306C93530D}"/>
          </ac:spMkLst>
        </pc:spChg>
        <pc:spChg chg="del">
          <ac:chgData name="Styrnol, Miriam" userId="0e21edd8-11e0-45cc-aeb0-6298f8e489e2" providerId="ADAL" clId="{CA6CDAD5-00E7-CF4D-A2A9-7B396F0CE732}" dt="2020-05-14T14:03:35.719" v="4" actId="478"/>
          <ac:spMkLst>
            <pc:docMk/>
            <pc:sldMk cId="3483283857" sldId="759"/>
            <ac:spMk id="9" creationId="{7436E2DD-D492-445C-BB0B-302216A8DFA8}"/>
          </ac:spMkLst>
        </pc:spChg>
        <pc:spChg chg="del">
          <ac:chgData name="Styrnol, Miriam" userId="0e21edd8-11e0-45cc-aeb0-6298f8e489e2" providerId="ADAL" clId="{CA6CDAD5-00E7-CF4D-A2A9-7B396F0CE732}" dt="2020-05-14T14:03:35.719" v="4" actId="478"/>
          <ac:spMkLst>
            <pc:docMk/>
            <pc:sldMk cId="3483283857" sldId="759"/>
            <ac:spMk id="10" creationId="{4597E605-81FB-4C68-91E6-A36C098BF252}"/>
          </ac:spMkLst>
        </pc:spChg>
        <pc:spChg chg="del">
          <ac:chgData name="Styrnol, Miriam" userId="0e21edd8-11e0-45cc-aeb0-6298f8e489e2" providerId="ADAL" clId="{CA6CDAD5-00E7-CF4D-A2A9-7B396F0CE732}" dt="2020-05-14T14:03:35.719" v="4" actId="478"/>
          <ac:spMkLst>
            <pc:docMk/>
            <pc:sldMk cId="3483283857" sldId="759"/>
            <ac:spMk id="12" creationId="{3E9A6424-96EF-4672-A677-6D260EFE77CA}"/>
          </ac:spMkLst>
        </pc:spChg>
        <pc:spChg chg="mod">
          <ac:chgData name="Styrnol, Miriam" userId="0e21edd8-11e0-45cc-aeb0-6298f8e489e2" providerId="ADAL" clId="{CA6CDAD5-00E7-CF4D-A2A9-7B396F0CE732}" dt="2020-05-14T14:03:44.872" v="6"/>
          <ac:spMkLst>
            <pc:docMk/>
            <pc:sldMk cId="3483283857" sldId="759"/>
            <ac:spMk id="16" creationId="{FD85F849-AF8E-6344-B515-3BCAD7ABCE06}"/>
          </ac:spMkLst>
        </pc:spChg>
        <pc:spChg chg="mod">
          <ac:chgData name="Styrnol, Miriam" userId="0e21edd8-11e0-45cc-aeb0-6298f8e489e2" providerId="ADAL" clId="{CA6CDAD5-00E7-CF4D-A2A9-7B396F0CE732}" dt="2020-05-14T14:03:44.872" v="6"/>
          <ac:spMkLst>
            <pc:docMk/>
            <pc:sldMk cId="3483283857" sldId="759"/>
            <ac:spMk id="19" creationId="{7E8FE8EC-2878-8F47-B47F-C47303CBDB50}"/>
          </ac:spMkLst>
        </pc:spChg>
        <pc:spChg chg="mod">
          <ac:chgData name="Styrnol, Miriam" userId="0e21edd8-11e0-45cc-aeb0-6298f8e489e2" providerId="ADAL" clId="{CA6CDAD5-00E7-CF4D-A2A9-7B396F0CE732}" dt="2020-05-14T14:03:44.872" v="6"/>
          <ac:spMkLst>
            <pc:docMk/>
            <pc:sldMk cId="3483283857" sldId="759"/>
            <ac:spMk id="20" creationId="{8A4F0879-8650-6741-ABD3-EB7DCC223665}"/>
          </ac:spMkLst>
        </pc:spChg>
        <pc:spChg chg="mod">
          <ac:chgData name="Styrnol, Miriam" userId="0e21edd8-11e0-45cc-aeb0-6298f8e489e2" providerId="ADAL" clId="{CA6CDAD5-00E7-CF4D-A2A9-7B396F0CE732}" dt="2020-05-14T14:03:44.872" v="6"/>
          <ac:spMkLst>
            <pc:docMk/>
            <pc:sldMk cId="3483283857" sldId="759"/>
            <ac:spMk id="21" creationId="{435E7A02-D65A-B547-A4CA-E2D0F37D3FC9}"/>
          </ac:spMkLst>
        </pc:spChg>
        <pc:spChg chg="mod">
          <ac:chgData name="Styrnol, Miriam" userId="0e21edd8-11e0-45cc-aeb0-6298f8e489e2" providerId="ADAL" clId="{CA6CDAD5-00E7-CF4D-A2A9-7B396F0CE732}" dt="2020-05-14T14:03:44.872" v="6"/>
          <ac:spMkLst>
            <pc:docMk/>
            <pc:sldMk cId="3483283857" sldId="759"/>
            <ac:spMk id="22" creationId="{A41A4425-9562-C649-A8B8-75901343DE7C}"/>
          </ac:spMkLst>
        </pc:spChg>
        <pc:spChg chg="add del mod">
          <ac:chgData name="Styrnol, Miriam" userId="0e21edd8-11e0-45cc-aeb0-6298f8e489e2" providerId="ADAL" clId="{CA6CDAD5-00E7-CF4D-A2A9-7B396F0CE732}" dt="2020-05-14T14:04:05.618" v="9" actId="478"/>
          <ac:spMkLst>
            <pc:docMk/>
            <pc:sldMk cId="3483283857" sldId="759"/>
            <ac:spMk id="23" creationId="{AEB5C45E-1B85-A143-86B3-FAE5DFDF2D68}"/>
          </ac:spMkLst>
        </pc:spChg>
        <pc:spChg chg="add mod">
          <ac:chgData name="Styrnol, Miriam" userId="0e21edd8-11e0-45cc-aeb0-6298f8e489e2" providerId="ADAL" clId="{CA6CDAD5-00E7-CF4D-A2A9-7B396F0CE732}" dt="2020-05-14T14:11:15.298" v="253" actId="164"/>
          <ac:spMkLst>
            <pc:docMk/>
            <pc:sldMk cId="3483283857" sldId="759"/>
            <ac:spMk id="24" creationId="{2DDC1952-5345-D849-90B9-A37DD2666BA4}"/>
          </ac:spMkLst>
        </pc:spChg>
        <pc:spChg chg="add del mod">
          <ac:chgData name="Styrnol, Miriam" userId="0e21edd8-11e0-45cc-aeb0-6298f8e489e2" providerId="ADAL" clId="{CA6CDAD5-00E7-CF4D-A2A9-7B396F0CE732}" dt="2020-05-14T14:04:22.033" v="12" actId="478"/>
          <ac:spMkLst>
            <pc:docMk/>
            <pc:sldMk cId="3483283857" sldId="759"/>
            <ac:spMk id="25" creationId="{F0C20B08-75CF-CB4D-9F33-30A4C1C3645B}"/>
          </ac:spMkLst>
        </pc:spChg>
        <pc:spChg chg="add del mod">
          <ac:chgData name="Styrnol, Miriam" userId="0e21edd8-11e0-45cc-aeb0-6298f8e489e2" providerId="ADAL" clId="{CA6CDAD5-00E7-CF4D-A2A9-7B396F0CE732}" dt="2020-05-14T14:04:33.967" v="14" actId="478"/>
          <ac:spMkLst>
            <pc:docMk/>
            <pc:sldMk cId="3483283857" sldId="759"/>
            <ac:spMk id="26" creationId="{60D7A4FC-929C-E54B-8FED-4C6837212CDD}"/>
          </ac:spMkLst>
        </pc:spChg>
        <pc:spChg chg="mod">
          <ac:chgData name="Styrnol, Miriam" userId="0e21edd8-11e0-45cc-aeb0-6298f8e489e2" providerId="ADAL" clId="{CA6CDAD5-00E7-CF4D-A2A9-7B396F0CE732}" dt="2020-05-14T14:04:39.677" v="15"/>
          <ac:spMkLst>
            <pc:docMk/>
            <pc:sldMk cId="3483283857" sldId="759"/>
            <ac:spMk id="30" creationId="{EC4A2D7F-21DA-4F43-8125-F3F81077D0E2}"/>
          </ac:spMkLst>
        </pc:spChg>
        <pc:spChg chg="mod">
          <ac:chgData name="Styrnol, Miriam" userId="0e21edd8-11e0-45cc-aeb0-6298f8e489e2" providerId="ADAL" clId="{CA6CDAD5-00E7-CF4D-A2A9-7B396F0CE732}" dt="2020-05-14T14:04:39.677" v="15"/>
          <ac:spMkLst>
            <pc:docMk/>
            <pc:sldMk cId="3483283857" sldId="759"/>
            <ac:spMk id="33" creationId="{5B460C09-3EC9-584D-9E42-A1A43B8D1733}"/>
          </ac:spMkLst>
        </pc:spChg>
        <pc:spChg chg="mod">
          <ac:chgData name="Styrnol, Miriam" userId="0e21edd8-11e0-45cc-aeb0-6298f8e489e2" providerId="ADAL" clId="{CA6CDAD5-00E7-CF4D-A2A9-7B396F0CE732}" dt="2020-05-14T14:10:47.549" v="250" actId="14100"/>
          <ac:spMkLst>
            <pc:docMk/>
            <pc:sldMk cId="3483283857" sldId="759"/>
            <ac:spMk id="34" creationId="{92A13A37-3A40-CD47-BC84-CC52188B31D0}"/>
          </ac:spMkLst>
        </pc:spChg>
        <pc:spChg chg="mod">
          <ac:chgData name="Styrnol, Miriam" userId="0e21edd8-11e0-45cc-aeb0-6298f8e489e2" providerId="ADAL" clId="{CA6CDAD5-00E7-CF4D-A2A9-7B396F0CE732}" dt="2020-05-14T14:05:56.047" v="164" actId="207"/>
          <ac:spMkLst>
            <pc:docMk/>
            <pc:sldMk cId="3483283857" sldId="759"/>
            <ac:spMk id="35" creationId="{D4B28EAD-E56B-7348-93AB-352F92979A16}"/>
          </ac:spMkLst>
        </pc:spChg>
        <pc:spChg chg="mod">
          <ac:chgData name="Styrnol, Miriam" userId="0e21edd8-11e0-45cc-aeb0-6298f8e489e2" providerId="ADAL" clId="{CA6CDAD5-00E7-CF4D-A2A9-7B396F0CE732}" dt="2020-05-14T14:10:40.943" v="247" actId="14100"/>
          <ac:spMkLst>
            <pc:docMk/>
            <pc:sldMk cId="3483283857" sldId="759"/>
            <ac:spMk id="36" creationId="{6AA7C886-CC76-F247-95CF-DB6ED5908447}"/>
          </ac:spMkLst>
        </pc:spChg>
        <pc:spChg chg="add mod">
          <ac:chgData name="Styrnol, Miriam" userId="0e21edd8-11e0-45cc-aeb0-6298f8e489e2" providerId="ADAL" clId="{CA6CDAD5-00E7-CF4D-A2A9-7B396F0CE732}" dt="2020-05-14T14:14:13.574" v="283" actId="207"/>
          <ac:spMkLst>
            <pc:docMk/>
            <pc:sldMk cId="3483283857" sldId="759"/>
            <ac:spMk id="37" creationId="{D78554F4-091E-A346-82C0-01A78899675B}"/>
          </ac:spMkLst>
        </pc:spChg>
        <pc:spChg chg="add del mod">
          <ac:chgData name="Styrnol, Miriam" userId="0e21edd8-11e0-45cc-aeb0-6298f8e489e2" providerId="ADAL" clId="{CA6CDAD5-00E7-CF4D-A2A9-7B396F0CE732}" dt="2020-05-14T14:09:26.662" v="238"/>
          <ac:spMkLst>
            <pc:docMk/>
            <pc:sldMk cId="3483283857" sldId="759"/>
            <ac:spMk id="39" creationId="{6DC4D4D7-8A36-0E49-AD6F-92EF160CA1A1}"/>
          </ac:spMkLst>
        </pc:spChg>
        <pc:grpChg chg="add del mod">
          <ac:chgData name="Styrnol, Miriam" userId="0e21edd8-11e0-45cc-aeb0-6298f8e489e2" providerId="ADAL" clId="{CA6CDAD5-00E7-CF4D-A2A9-7B396F0CE732}" dt="2020-05-14T14:04:02.974" v="7" actId="478"/>
          <ac:grpSpMkLst>
            <pc:docMk/>
            <pc:sldMk cId="3483283857" sldId="759"/>
            <ac:grpSpMk id="13" creationId="{8B105BDF-A1F0-5245-8D0A-1CF4EBB5D6F4}"/>
          </ac:grpSpMkLst>
        </pc:grpChg>
        <pc:grpChg chg="mod">
          <ac:chgData name="Styrnol, Miriam" userId="0e21edd8-11e0-45cc-aeb0-6298f8e489e2" providerId="ADAL" clId="{CA6CDAD5-00E7-CF4D-A2A9-7B396F0CE732}" dt="2020-05-14T14:03:44.872" v="6"/>
          <ac:grpSpMkLst>
            <pc:docMk/>
            <pc:sldMk cId="3483283857" sldId="759"/>
            <ac:grpSpMk id="17" creationId="{8DC708E5-9185-0C4C-9857-8A3B922D1B62}"/>
          </ac:grpSpMkLst>
        </pc:grpChg>
        <pc:grpChg chg="mod">
          <ac:chgData name="Styrnol, Miriam" userId="0e21edd8-11e0-45cc-aeb0-6298f8e489e2" providerId="ADAL" clId="{CA6CDAD5-00E7-CF4D-A2A9-7B396F0CE732}" dt="2020-05-14T14:03:44.872" v="6"/>
          <ac:grpSpMkLst>
            <pc:docMk/>
            <pc:sldMk cId="3483283857" sldId="759"/>
            <ac:grpSpMk id="18" creationId="{1A3EAC32-3230-CB44-9687-E37B71F7FE6B}"/>
          </ac:grpSpMkLst>
        </pc:grpChg>
        <pc:grpChg chg="add mod">
          <ac:chgData name="Styrnol, Miriam" userId="0e21edd8-11e0-45cc-aeb0-6298f8e489e2" providerId="ADAL" clId="{CA6CDAD5-00E7-CF4D-A2A9-7B396F0CE732}" dt="2020-05-14T14:11:15.298" v="253" actId="164"/>
          <ac:grpSpMkLst>
            <pc:docMk/>
            <pc:sldMk cId="3483283857" sldId="759"/>
            <ac:grpSpMk id="27" creationId="{21EF785A-BCFD-E94E-BA65-E2634E75C1EC}"/>
          </ac:grpSpMkLst>
        </pc:grpChg>
        <pc:grpChg chg="mod">
          <ac:chgData name="Styrnol, Miriam" userId="0e21edd8-11e0-45cc-aeb0-6298f8e489e2" providerId="ADAL" clId="{CA6CDAD5-00E7-CF4D-A2A9-7B396F0CE732}" dt="2020-05-14T14:04:39.677" v="15"/>
          <ac:grpSpMkLst>
            <pc:docMk/>
            <pc:sldMk cId="3483283857" sldId="759"/>
            <ac:grpSpMk id="31" creationId="{A798FFBE-357D-EC47-89F4-6687DC7D03ED}"/>
          </ac:grpSpMkLst>
        </pc:grpChg>
        <pc:grpChg chg="mod">
          <ac:chgData name="Styrnol, Miriam" userId="0e21edd8-11e0-45cc-aeb0-6298f8e489e2" providerId="ADAL" clId="{CA6CDAD5-00E7-CF4D-A2A9-7B396F0CE732}" dt="2020-05-14T14:04:39.677" v="15"/>
          <ac:grpSpMkLst>
            <pc:docMk/>
            <pc:sldMk cId="3483283857" sldId="759"/>
            <ac:grpSpMk id="32" creationId="{8E84ADC0-2761-A14D-9B3E-E772CC4DDDDD}"/>
          </ac:grpSpMkLst>
        </pc:grpChg>
        <pc:grpChg chg="add mod">
          <ac:chgData name="Styrnol, Miriam" userId="0e21edd8-11e0-45cc-aeb0-6298f8e489e2" providerId="ADAL" clId="{CA6CDAD5-00E7-CF4D-A2A9-7B396F0CE732}" dt="2020-05-14T14:12:01.834" v="272" actId="1036"/>
          <ac:grpSpMkLst>
            <pc:docMk/>
            <pc:sldMk cId="3483283857" sldId="759"/>
            <ac:grpSpMk id="40" creationId="{1789915C-2F25-174A-B015-EF4929A8C26C}"/>
          </ac:grpSpMkLst>
        </pc:grpChg>
        <pc:picChg chg="del">
          <ac:chgData name="Styrnol, Miriam" userId="0e21edd8-11e0-45cc-aeb0-6298f8e489e2" providerId="ADAL" clId="{CA6CDAD5-00E7-CF4D-A2A9-7B396F0CE732}" dt="2020-05-14T14:03:35.719" v="4" actId="478"/>
          <ac:picMkLst>
            <pc:docMk/>
            <pc:sldMk cId="3483283857" sldId="759"/>
            <ac:picMk id="5" creationId="{EB4AA1A2-34F3-4AB2-89F3-EA45999F1B89}"/>
          </ac:picMkLst>
        </pc:picChg>
        <pc:picChg chg="del">
          <ac:chgData name="Styrnol, Miriam" userId="0e21edd8-11e0-45cc-aeb0-6298f8e489e2" providerId="ADAL" clId="{CA6CDAD5-00E7-CF4D-A2A9-7B396F0CE732}" dt="2020-05-14T14:03:35.719" v="4" actId="478"/>
          <ac:picMkLst>
            <pc:docMk/>
            <pc:sldMk cId="3483283857" sldId="759"/>
            <ac:picMk id="6" creationId="{E58EEF57-2275-4FDD-B766-53EBC1B0E817}"/>
          </ac:picMkLst>
        </pc:picChg>
        <pc:picChg chg="del">
          <ac:chgData name="Styrnol, Miriam" userId="0e21edd8-11e0-45cc-aeb0-6298f8e489e2" providerId="ADAL" clId="{CA6CDAD5-00E7-CF4D-A2A9-7B396F0CE732}" dt="2020-05-14T14:03:35.719" v="4" actId="478"/>
          <ac:picMkLst>
            <pc:docMk/>
            <pc:sldMk cId="3483283857" sldId="759"/>
            <ac:picMk id="7" creationId="{0C1F984C-CF96-4C51-96BD-0246841FF30C}"/>
          </ac:picMkLst>
        </pc:picChg>
        <pc:picChg chg="del">
          <ac:chgData name="Styrnol, Miriam" userId="0e21edd8-11e0-45cc-aeb0-6298f8e489e2" providerId="ADAL" clId="{CA6CDAD5-00E7-CF4D-A2A9-7B396F0CE732}" dt="2020-05-14T14:03:35.719" v="4" actId="478"/>
          <ac:picMkLst>
            <pc:docMk/>
            <pc:sldMk cId="3483283857" sldId="759"/>
            <ac:picMk id="11" creationId="{8BF08F48-43FF-44CB-B49A-6BB72942E029}"/>
          </ac:picMkLst>
        </pc:picChg>
        <pc:picChg chg="mod">
          <ac:chgData name="Styrnol, Miriam" userId="0e21edd8-11e0-45cc-aeb0-6298f8e489e2" providerId="ADAL" clId="{CA6CDAD5-00E7-CF4D-A2A9-7B396F0CE732}" dt="2020-05-14T14:03:44.872" v="6"/>
          <ac:picMkLst>
            <pc:docMk/>
            <pc:sldMk cId="3483283857" sldId="759"/>
            <ac:picMk id="14" creationId="{7C601F07-0E18-C44E-A14D-30EC74C61A79}"/>
          </ac:picMkLst>
        </pc:picChg>
        <pc:picChg chg="mod">
          <ac:chgData name="Styrnol, Miriam" userId="0e21edd8-11e0-45cc-aeb0-6298f8e489e2" providerId="ADAL" clId="{CA6CDAD5-00E7-CF4D-A2A9-7B396F0CE732}" dt="2020-05-14T14:03:44.872" v="6"/>
          <ac:picMkLst>
            <pc:docMk/>
            <pc:sldMk cId="3483283857" sldId="759"/>
            <ac:picMk id="15" creationId="{E4F87BE0-9920-F044-B3FE-6DABCE5080AE}"/>
          </ac:picMkLst>
        </pc:picChg>
        <pc:picChg chg="mod">
          <ac:chgData name="Styrnol, Miriam" userId="0e21edd8-11e0-45cc-aeb0-6298f8e489e2" providerId="ADAL" clId="{CA6CDAD5-00E7-CF4D-A2A9-7B396F0CE732}" dt="2020-05-14T14:06:58.815" v="215" actId="1035"/>
          <ac:picMkLst>
            <pc:docMk/>
            <pc:sldMk cId="3483283857" sldId="759"/>
            <ac:picMk id="28" creationId="{4722426A-68A9-B746-B9B1-0157734BA760}"/>
          </ac:picMkLst>
        </pc:picChg>
        <pc:picChg chg="del mod">
          <ac:chgData name="Styrnol, Miriam" userId="0e21edd8-11e0-45cc-aeb0-6298f8e489e2" providerId="ADAL" clId="{CA6CDAD5-00E7-CF4D-A2A9-7B396F0CE732}" dt="2020-05-14T14:07:04.771" v="216" actId="478"/>
          <ac:picMkLst>
            <pc:docMk/>
            <pc:sldMk cId="3483283857" sldId="759"/>
            <ac:picMk id="29" creationId="{2007C739-DF3D-9744-9C7B-899B10FC6248}"/>
          </ac:picMkLst>
        </pc:picChg>
        <pc:picChg chg="add mod modCrop">
          <ac:chgData name="Styrnol, Miriam" userId="0e21edd8-11e0-45cc-aeb0-6298f8e489e2" providerId="ADAL" clId="{CA6CDAD5-00E7-CF4D-A2A9-7B396F0CE732}" dt="2020-05-14T14:11:15.298" v="253" actId="164"/>
          <ac:picMkLst>
            <pc:docMk/>
            <pc:sldMk cId="3483283857" sldId="759"/>
            <ac:picMk id="38" creationId="{9040D564-041E-1748-A2DC-B5A559409264}"/>
          </ac:picMkLst>
        </pc:picChg>
      </pc:sldChg>
    </pc:docChg>
  </pc:docChgLst>
  <pc:docChgLst>
    <pc:chgData name="Marzec, Magdalena" userId="S::k1927932@kcl.ac.uk::c1b820d3-7e2e-4a50-8498-41b1e3d4eba2" providerId="AD" clId="Web-{583F08CF-A785-C15E-0C29-27E9725A841C}"/>
    <pc:docChg chg="modSld">
      <pc:chgData name="Marzec, Magdalena" userId="S::k1927932@kcl.ac.uk::c1b820d3-7e2e-4a50-8498-41b1e3d4eba2" providerId="AD" clId="Web-{583F08CF-A785-C15E-0C29-27E9725A841C}" dt="2020-08-20T10:37:38.118" v="49" actId="20577"/>
      <pc:docMkLst>
        <pc:docMk/>
      </pc:docMkLst>
      <pc:sldChg chg="modSp">
        <pc:chgData name="Marzec, Magdalena" userId="S::k1927932@kcl.ac.uk::c1b820d3-7e2e-4a50-8498-41b1e3d4eba2" providerId="AD" clId="Web-{583F08CF-A785-C15E-0C29-27E9725A841C}" dt="2020-08-20T10:37:38.118" v="48" actId="20577"/>
        <pc:sldMkLst>
          <pc:docMk/>
          <pc:sldMk cId="3602784086" sldId="396"/>
        </pc:sldMkLst>
        <pc:spChg chg="mod">
          <ac:chgData name="Marzec, Magdalena" userId="S::k1927932@kcl.ac.uk::c1b820d3-7e2e-4a50-8498-41b1e3d4eba2" providerId="AD" clId="Web-{583F08CF-A785-C15E-0C29-27E9725A841C}" dt="2020-08-20T10:37:31.852" v="43" actId="20577"/>
          <ac:spMkLst>
            <pc:docMk/>
            <pc:sldMk cId="3602784086" sldId="396"/>
            <ac:spMk id="2" creationId="{E9435C86-B7F7-4296-B8F9-A8F6C9A9B57B}"/>
          </ac:spMkLst>
        </pc:spChg>
        <pc:spChg chg="mod">
          <ac:chgData name="Marzec, Magdalena" userId="S::k1927932@kcl.ac.uk::c1b820d3-7e2e-4a50-8498-41b1e3d4eba2" providerId="AD" clId="Web-{583F08CF-A785-C15E-0C29-27E9725A841C}" dt="2020-08-20T10:37:38.118" v="48" actId="20577"/>
          <ac:spMkLst>
            <pc:docMk/>
            <pc:sldMk cId="3602784086" sldId="396"/>
            <ac:spMk id="3" creationId="{34CB51D5-16C0-4A0B-BB98-B1D76913A2AA}"/>
          </ac:spMkLst>
        </pc:spChg>
      </pc:sldChg>
      <pc:sldChg chg="modSp">
        <pc:chgData name="Marzec, Magdalena" userId="S::k1927932@kcl.ac.uk::c1b820d3-7e2e-4a50-8498-41b1e3d4eba2" providerId="AD" clId="Web-{583F08CF-A785-C15E-0C29-27E9725A841C}" dt="2020-08-20T10:28:54.231" v="4" actId="20577"/>
        <pc:sldMkLst>
          <pc:docMk/>
          <pc:sldMk cId="917714326" sldId="398"/>
        </pc:sldMkLst>
        <pc:spChg chg="mod">
          <ac:chgData name="Marzec, Magdalena" userId="S::k1927932@kcl.ac.uk::c1b820d3-7e2e-4a50-8498-41b1e3d4eba2" providerId="AD" clId="Web-{583F08CF-A785-C15E-0C29-27E9725A841C}" dt="2020-08-20T10:28:54.231" v="4" actId="20577"/>
          <ac:spMkLst>
            <pc:docMk/>
            <pc:sldMk cId="917714326" sldId="398"/>
            <ac:spMk id="3" creationId="{47963E6E-6090-4FCA-88D5-10E102AC2794}"/>
          </ac:spMkLst>
        </pc:spChg>
      </pc:sldChg>
      <pc:sldChg chg="addCm">
        <pc:chgData name="Marzec, Magdalena" userId="S::k1927932@kcl.ac.uk::c1b820d3-7e2e-4a50-8498-41b1e3d4eba2" providerId="AD" clId="Web-{583F08CF-A785-C15E-0C29-27E9725A841C}" dt="2020-08-20T10:35:22.900" v="6"/>
        <pc:sldMkLst>
          <pc:docMk/>
          <pc:sldMk cId="2697059017" sldId="399"/>
        </pc:sldMkLst>
      </pc:sldChg>
      <pc:sldChg chg="modSp addCm">
        <pc:chgData name="Marzec, Magdalena" userId="S::k1927932@kcl.ac.uk::c1b820d3-7e2e-4a50-8498-41b1e3d4eba2" providerId="AD" clId="Web-{583F08CF-A785-C15E-0C29-27E9725A841C}" dt="2020-08-20T10:37:22.481" v="37" actId="20577"/>
        <pc:sldMkLst>
          <pc:docMk/>
          <pc:sldMk cId="1141491149" sldId="400"/>
        </pc:sldMkLst>
        <pc:spChg chg="mod">
          <ac:chgData name="Marzec, Magdalena" userId="S::k1927932@kcl.ac.uk::c1b820d3-7e2e-4a50-8498-41b1e3d4eba2" providerId="AD" clId="Web-{583F08CF-A785-C15E-0C29-27E9725A841C}" dt="2020-08-20T10:37:22.481" v="37" actId="20577"/>
          <ac:spMkLst>
            <pc:docMk/>
            <pc:sldMk cId="1141491149" sldId="400"/>
            <ac:spMk id="3" creationId="{47963E6E-6090-4FCA-88D5-10E102AC2794}"/>
          </ac:spMkLst>
        </pc:spChg>
      </pc:sldChg>
      <pc:sldChg chg="addCm">
        <pc:chgData name="Marzec, Magdalena" userId="S::k1927932@kcl.ac.uk::c1b820d3-7e2e-4a50-8498-41b1e3d4eba2" providerId="AD" clId="Web-{583F08CF-A785-C15E-0C29-27E9725A841C}" dt="2020-08-20T10:36:18.150" v="7"/>
        <pc:sldMkLst>
          <pc:docMk/>
          <pc:sldMk cId="714128898" sldId="401"/>
        </pc:sldMkLst>
      </pc:sldChg>
    </pc:docChg>
  </pc:docChgLst>
  <pc:docChgLst>
    <pc:chgData name="Kozman, Eliza" userId="S::k1811514@kcl.ac.uk::4ecb8e2f-77c4-49f5-9971-3acebd66ba7e" providerId="AD" clId="Web-{97A3E525-FB15-529A-F919-324E782AC659}"/>
    <pc:docChg chg="modSld">
      <pc:chgData name="Kozman, Eliza" userId="S::k1811514@kcl.ac.uk::4ecb8e2f-77c4-49f5-9971-3acebd66ba7e" providerId="AD" clId="Web-{97A3E525-FB15-529A-F919-324E782AC659}" dt="2020-09-15T20:37:48.310" v="6" actId="20577"/>
      <pc:docMkLst>
        <pc:docMk/>
      </pc:docMkLst>
      <pc:sldChg chg="modSp">
        <pc:chgData name="Kozman, Eliza" userId="S::k1811514@kcl.ac.uk::4ecb8e2f-77c4-49f5-9971-3acebd66ba7e" providerId="AD" clId="Web-{97A3E525-FB15-529A-F919-324E782AC659}" dt="2020-09-15T20:37:48.310" v="6" actId="20577"/>
        <pc:sldMkLst>
          <pc:docMk/>
          <pc:sldMk cId="393936628" sldId="402"/>
        </pc:sldMkLst>
        <pc:spChg chg="mod">
          <ac:chgData name="Kozman, Eliza" userId="S::k1811514@kcl.ac.uk::4ecb8e2f-77c4-49f5-9971-3acebd66ba7e" providerId="AD" clId="Web-{97A3E525-FB15-529A-F919-324E782AC659}" dt="2020-09-15T20:37:48.310" v="6" actId="20577"/>
          <ac:spMkLst>
            <pc:docMk/>
            <pc:sldMk cId="393936628" sldId="402"/>
            <ac:spMk id="13" creationId="{46FB53E2-F646-4007-A0A3-2CA78B701E1B}"/>
          </ac:spMkLst>
        </pc:spChg>
      </pc:sldChg>
    </pc:docChg>
  </pc:docChgLst>
  <pc:docChgLst>
    <pc:chgData name="Marzec, Magdalena" userId="c1b820d3-7e2e-4a50-8498-41b1e3d4eba2" providerId="ADAL" clId="{6FD95ABB-3AA8-4DBA-A6D6-A61500D7A4DD}"/>
    <pc:docChg chg="undo custSel addSld delSld modSld sldOrd">
      <pc:chgData name="Marzec, Magdalena" userId="c1b820d3-7e2e-4a50-8498-41b1e3d4eba2" providerId="ADAL" clId="{6FD95ABB-3AA8-4DBA-A6D6-A61500D7A4DD}" dt="2020-05-06T10:48:15.941" v="280" actId="404"/>
      <pc:docMkLst>
        <pc:docMk/>
      </pc:docMkLst>
      <pc:sldChg chg="modSp add mod">
        <pc:chgData name="Marzec, Magdalena" userId="c1b820d3-7e2e-4a50-8498-41b1e3d4eba2" providerId="ADAL" clId="{6FD95ABB-3AA8-4DBA-A6D6-A61500D7A4DD}" dt="2020-05-06T10:47:22.175" v="272" actId="404"/>
        <pc:sldMkLst>
          <pc:docMk/>
          <pc:sldMk cId="959348035" sldId="284"/>
        </pc:sldMkLst>
        <pc:spChg chg="mod">
          <ac:chgData name="Marzec, Magdalena" userId="c1b820d3-7e2e-4a50-8498-41b1e3d4eba2" providerId="ADAL" clId="{6FD95ABB-3AA8-4DBA-A6D6-A61500D7A4DD}" dt="2020-05-06T10:47:22.175" v="272" actId="404"/>
          <ac:spMkLst>
            <pc:docMk/>
            <pc:sldMk cId="959348035" sldId="284"/>
            <ac:spMk id="4" creationId="{E9289408-1A48-40BF-8762-523E5D1FF108}"/>
          </ac:spMkLst>
        </pc:spChg>
      </pc:sldChg>
      <pc:sldChg chg="addSp delSp modSp mod">
        <pc:chgData name="Marzec, Magdalena" userId="c1b820d3-7e2e-4a50-8498-41b1e3d4eba2" providerId="ADAL" clId="{6FD95ABB-3AA8-4DBA-A6D6-A61500D7A4DD}" dt="2020-05-06T09:01:09.806" v="3" actId="478"/>
        <pc:sldMkLst>
          <pc:docMk/>
          <pc:sldMk cId="949223117" sldId="312"/>
        </pc:sldMkLst>
        <pc:spChg chg="del">
          <ac:chgData name="Marzec, Magdalena" userId="c1b820d3-7e2e-4a50-8498-41b1e3d4eba2" providerId="ADAL" clId="{6FD95ABB-3AA8-4DBA-A6D6-A61500D7A4DD}" dt="2020-05-06T09:01:06.218" v="1" actId="478"/>
          <ac:spMkLst>
            <pc:docMk/>
            <pc:sldMk cId="949223117" sldId="312"/>
            <ac:spMk id="2" creationId="{9ADAC09F-E727-491D-BF07-51D0A26D8D8B}"/>
          </ac:spMkLst>
        </pc:spChg>
        <pc:spChg chg="add del mod">
          <ac:chgData name="Marzec, Magdalena" userId="c1b820d3-7e2e-4a50-8498-41b1e3d4eba2" providerId="ADAL" clId="{6FD95ABB-3AA8-4DBA-A6D6-A61500D7A4DD}" dt="2020-05-06T09:01:09.806" v="3" actId="478"/>
          <ac:spMkLst>
            <pc:docMk/>
            <pc:sldMk cId="949223117" sldId="312"/>
            <ac:spMk id="9" creationId="{489C7024-45F3-4EF2-B329-AA4C3A253CDF}"/>
          </ac:spMkLst>
        </pc:spChg>
        <pc:spChg chg="add">
          <ac:chgData name="Marzec, Magdalena" userId="c1b820d3-7e2e-4a50-8498-41b1e3d4eba2" providerId="ADAL" clId="{6FD95ABB-3AA8-4DBA-A6D6-A61500D7A4DD}" dt="2020-05-06T09:01:01.935" v="0"/>
          <ac:spMkLst>
            <pc:docMk/>
            <pc:sldMk cId="949223117" sldId="312"/>
            <ac:spMk id="19" creationId="{6129D085-A8F1-4A94-B629-E0FCFB5FFD04}"/>
          </ac:spMkLst>
        </pc:spChg>
      </pc:sldChg>
      <pc:sldChg chg="add">
        <pc:chgData name="Marzec, Magdalena" userId="c1b820d3-7e2e-4a50-8498-41b1e3d4eba2" providerId="ADAL" clId="{6FD95ABB-3AA8-4DBA-A6D6-A61500D7A4DD}" dt="2020-05-06T09:24:58.853" v="240"/>
        <pc:sldMkLst>
          <pc:docMk/>
          <pc:sldMk cId="2689018585" sldId="323"/>
        </pc:sldMkLst>
      </pc:sldChg>
      <pc:sldChg chg="del">
        <pc:chgData name="Marzec, Magdalena" userId="c1b820d3-7e2e-4a50-8498-41b1e3d4eba2" providerId="ADAL" clId="{6FD95ABB-3AA8-4DBA-A6D6-A61500D7A4DD}" dt="2020-05-06T09:02:59.468" v="10" actId="47"/>
        <pc:sldMkLst>
          <pc:docMk/>
          <pc:sldMk cId="3474215469" sldId="360"/>
        </pc:sldMkLst>
      </pc:sldChg>
      <pc:sldChg chg="modSp mod">
        <pc:chgData name="Marzec, Magdalena" userId="c1b820d3-7e2e-4a50-8498-41b1e3d4eba2" providerId="ADAL" clId="{6FD95ABB-3AA8-4DBA-A6D6-A61500D7A4DD}" dt="2020-05-06T10:48:07.191" v="279" actId="404"/>
        <pc:sldMkLst>
          <pc:docMk/>
          <pc:sldMk cId="374374424" sldId="366"/>
        </pc:sldMkLst>
        <pc:spChg chg="mod">
          <ac:chgData name="Marzec, Magdalena" userId="c1b820d3-7e2e-4a50-8498-41b1e3d4eba2" providerId="ADAL" clId="{6FD95ABB-3AA8-4DBA-A6D6-A61500D7A4DD}" dt="2020-05-06T10:48:07.191" v="279" actId="404"/>
          <ac:spMkLst>
            <pc:docMk/>
            <pc:sldMk cId="374374424" sldId="366"/>
            <ac:spMk id="3" creationId="{3111215B-23EB-481C-AC27-04C6D9D90285}"/>
          </ac:spMkLst>
        </pc:spChg>
        <pc:spChg chg="mod">
          <ac:chgData name="Marzec, Magdalena" userId="c1b820d3-7e2e-4a50-8498-41b1e3d4eba2" providerId="ADAL" clId="{6FD95ABB-3AA8-4DBA-A6D6-A61500D7A4DD}" dt="2020-05-06T09:22:22.154" v="223" actId="14100"/>
          <ac:spMkLst>
            <pc:docMk/>
            <pc:sldMk cId="374374424" sldId="366"/>
            <ac:spMk id="4" creationId="{D39FC6DE-93C6-4B72-82C0-60EA34AB3D14}"/>
          </ac:spMkLst>
        </pc:spChg>
        <pc:spChg chg="mod">
          <ac:chgData name="Marzec, Magdalena" userId="c1b820d3-7e2e-4a50-8498-41b1e3d4eba2" providerId="ADAL" clId="{6FD95ABB-3AA8-4DBA-A6D6-A61500D7A4DD}" dt="2020-05-06T09:22:17.814" v="222" actId="14100"/>
          <ac:spMkLst>
            <pc:docMk/>
            <pc:sldMk cId="374374424" sldId="366"/>
            <ac:spMk id="5" creationId="{43F11D2C-B328-4502-BF1C-0B8A0540CE63}"/>
          </ac:spMkLst>
        </pc:spChg>
        <pc:spChg chg="mod">
          <ac:chgData name="Marzec, Magdalena" userId="c1b820d3-7e2e-4a50-8498-41b1e3d4eba2" providerId="ADAL" clId="{6FD95ABB-3AA8-4DBA-A6D6-A61500D7A4DD}" dt="2020-05-06T09:20:48.020" v="203" actId="1076"/>
          <ac:spMkLst>
            <pc:docMk/>
            <pc:sldMk cId="374374424" sldId="366"/>
            <ac:spMk id="6" creationId="{49E860D7-D50B-42C9-8E36-CB5A40649030}"/>
          </ac:spMkLst>
        </pc:spChg>
        <pc:spChg chg="mod">
          <ac:chgData name="Marzec, Magdalena" userId="c1b820d3-7e2e-4a50-8498-41b1e3d4eba2" providerId="ADAL" clId="{6FD95ABB-3AA8-4DBA-A6D6-A61500D7A4DD}" dt="2020-05-06T09:21:49.853" v="218" actId="113"/>
          <ac:spMkLst>
            <pc:docMk/>
            <pc:sldMk cId="374374424" sldId="366"/>
            <ac:spMk id="7" creationId="{8BD6B83C-86BB-4702-8F41-E10589DC1897}"/>
          </ac:spMkLst>
        </pc:spChg>
        <pc:spChg chg="mod">
          <ac:chgData name="Marzec, Magdalena" userId="c1b820d3-7e2e-4a50-8498-41b1e3d4eba2" providerId="ADAL" clId="{6FD95ABB-3AA8-4DBA-A6D6-A61500D7A4DD}" dt="2020-05-06T09:22:04.755" v="220" actId="14100"/>
          <ac:spMkLst>
            <pc:docMk/>
            <pc:sldMk cId="374374424" sldId="366"/>
            <ac:spMk id="8" creationId="{116C1224-9224-4CD1-AD72-077A3EEA0279}"/>
          </ac:spMkLst>
        </pc:spChg>
        <pc:picChg chg="mod">
          <ac:chgData name="Marzec, Magdalena" userId="c1b820d3-7e2e-4a50-8498-41b1e3d4eba2" providerId="ADAL" clId="{6FD95ABB-3AA8-4DBA-A6D6-A61500D7A4DD}" dt="2020-05-06T09:22:44.754" v="227" actId="14100"/>
          <ac:picMkLst>
            <pc:docMk/>
            <pc:sldMk cId="374374424" sldId="366"/>
            <ac:picMk id="9" creationId="{0419080C-D20F-4612-AED6-E09D252D98C0}"/>
          </ac:picMkLst>
        </pc:picChg>
        <pc:picChg chg="mod">
          <ac:chgData name="Marzec, Magdalena" userId="c1b820d3-7e2e-4a50-8498-41b1e3d4eba2" providerId="ADAL" clId="{6FD95ABB-3AA8-4DBA-A6D6-A61500D7A4DD}" dt="2020-05-06T09:22:48.637" v="228" actId="14100"/>
          <ac:picMkLst>
            <pc:docMk/>
            <pc:sldMk cId="374374424" sldId="366"/>
            <ac:picMk id="10" creationId="{0E457E7F-E1D6-4D31-8744-CD2629D3058C}"/>
          </ac:picMkLst>
        </pc:picChg>
      </pc:sldChg>
      <pc:sldChg chg="modSp mod">
        <pc:chgData name="Marzec, Magdalena" userId="c1b820d3-7e2e-4a50-8498-41b1e3d4eba2" providerId="ADAL" clId="{6FD95ABB-3AA8-4DBA-A6D6-A61500D7A4DD}" dt="2020-05-06T10:48:15.941" v="280" actId="404"/>
        <pc:sldMkLst>
          <pc:docMk/>
          <pc:sldMk cId="504128302" sldId="367"/>
        </pc:sldMkLst>
        <pc:spChg chg="mod">
          <ac:chgData name="Marzec, Magdalena" userId="c1b820d3-7e2e-4a50-8498-41b1e3d4eba2" providerId="ADAL" clId="{6FD95ABB-3AA8-4DBA-A6D6-A61500D7A4DD}" dt="2020-05-06T10:48:15.941" v="280" actId="404"/>
          <ac:spMkLst>
            <pc:docMk/>
            <pc:sldMk cId="504128302" sldId="367"/>
            <ac:spMk id="3" creationId="{83C6868E-88F4-40DA-A08A-997711157467}"/>
          </ac:spMkLst>
        </pc:spChg>
        <pc:spChg chg="mod">
          <ac:chgData name="Marzec, Magdalena" userId="c1b820d3-7e2e-4a50-8498-41b1e3d4eba2" providerId="ADAL" clId="{6FD95ABB-3AA8-4DBA-A6D6-A61500D7A4DD}" dt="2020-05-06T09:23:29.070" v="236" actId="1076"/>
          <ac:spMkLst>
            <pc:docMk/>
            <pc:sldMk cId="504128302" sldId="367"/>
            <ac:spMk id="4" creationId="{7F3C56FE-BFA8-43AB-943A-988E7573C3E4}"/>
          </ac:spMkLst>
        </pc:spChg>
        <pc:graphicFrameChg chg="mod modGraphic">
          <ac:chgData name="Marzec, Magdalena" userId="c1b820d3-7e2e-4a50-8498-41b1e3d4eba2" providerId="ADAL" clId="{6FD95ABB-3AA8-4DBA-A6D6-A61500D7A4DD}" dt="2020-05-06T09:24:08.160" v="239"/>
          <ac:graphicFrameMkLst>
            <pc:docMk/>
            <pc:sldMk cId="504128302" sldId="367"/>
            <ac:graphicFrameMk id="6" creationId="{4F359572-6CFB-4400-902D-ADCFF9311C88}"/>
          </ac:graphicFrameMkLst>
        </pc:graphicFrameChg>
      </pc:sldChg>
      <pc:sldChg chg="modSp mod">
        <pc:chgData name="Marzec, Magdalena" userId="c1b820d3-7e2e-4a50-8498-41b1e3d4eba2" providerId="ADAL" clId="{6FD95ABB-3AA8-4DBA-A6D6-A61500D7A4DD}" dt="2020-05-06T09:11:51.269" v="69" actId="1076"/>
        <pc:sldMkLst>
          <pc:docMk/>
          <pc:sldMk cId="856869447" sldId="392"/>
        </pc:sldMkLst>
        <pc:spChg chg="mod">
          <ac:chgData name="Marzec, Magdalena" userId="c1b820d3-7e2e-4a50-8498-41b1e3d4eba2" providerId="ADAL" clId="{6FD95ABB-3AA8-4DBA-A6D6-A61500D7A4DD}" dt="2020-05-06T09:11:43.219" v="66" actId="1076"/>
          <ac:spMkLst>
            <pc:docMk/>
            <pc:sldMk cId="856869447" sldId="392"/>
            <ac:spMk id="101" creationId="{77879161-DAAB-4989-AA2B-A2747E370A82}"/>
          </ac:spMkLst>
        </pc:spChg>
        <pc:picChg chg="mod">
          <ac:chgData name="Marzec, Magdalena" userId="c1b820d3-7e2e-4a50-8498-41b1e3d4eba2" providerId="ADAL" clId="{6FD95ABB-3AA8-4DBA-A6D6-A61500D7A4DD}" dt="2020-05-06T09:11:51.269" v="69" actId="1076"/>
          <ac:picMkLst>
            <pc:docMk/>
            <pc:sldMk cId="856869447" sldId="392"/>
            <ac:picMk id="2" creationId="{2F96BD06-0E48-4A6F-9724-8BE190D9DD28}"/>
          </ac:picMkLst>
        </pc:picChg>
      </pc:sldChg>
      <pc:sldChg chg="modSp mod">
        <pc:chgData name="Marzec, Magdalena" userId="c1b820d3-7e2e-4a50-8498-41b1e3d4eba2" providerId="ADAL" clId="{6FD95ABB-3AA8-4DBA-A6D6-A61500D7A4DD}" dt="2020-05-06T09:08:20.702" v="35" actId="14100"/>
        <pc:sldMkLst>
          <pc:docMk/>
          <pc:sldMk cId="2184040710" sldId="394"/>
        </pc:sldMkLst>
        <pc:spChg chg="mod">
          <ac:chgData name="Marzec, Magdalena" userId="c1b820d3-7e2e-4a50-8498-41b1e3d4eba2" providerId="ADAL" clId="{6FD95ABB-3AA8-4DBA-A6D6-A61500D7A4DD}" dt="2020-05-06T09:08:20.702" v="35" actId="14100"/>
          <ac:spMkLst>
            <pc:docMk/>
            <pc:sldMk cId="2184040710" sldId="394"/>
            <ac:spMk id="3" creationId="{C6C117F9-92B5-46A5-805F-3E9FB574819A}"/>
          </ac:spMkLst>
        </pc:spChg>
        <pc:spChg chg="mod">
          <ac:chgData name="Marzec, Magdalena" userId="c1b820d3-7e2e-4a50-8498-41b1e3d4eba2" providerId="ADAL" clId="{6FD95ABB-3AA8-4DBA-A6D6-A61500D7A4DD}" dt="2020-05-06T09:08:06.036" v="32" actId="20577"/>
          <ac:spMkLst>
            <pc:docMk/>
            <pc:sldMk cId="2184040710" sldId="394"/>
            <ac:spMk id="9" creationId="{33AA3E95-4FF7-D445-B594-5FC4CA13A311}"/>
          </ac:spMkLst>
        </pc:spChg>
        <pc:spChg chg="mod">
          <ac:chgData name="Marzec, Magdalena" userId="c1b820d3-7e2e-4a50-8498-41b1e3d4eba2" providerId="ADAL" clId="{6FD95ABB-3AA8-4DBA-A6D6-A61500D7A4DD}" dt="2020-05-06T09:08:01.103" v="30" actId="14100"/>
          <ac:spMkLst>
            <pc:docMk/>
            <pc:sldMk cId="2184040710" sldId="394"/>
            <ac:spMk id="13" creationId="{5E34299B-CF04-AC4D-9FC0-E7290ABCA903}"/>
          </ac:spMkLst>
        </pc:spChg>
        <pc:grpChg chg="mod">
          <ac:chgData name="Marzec, Magdalena" userId="c1b820d3-7e2e-4a50-8498-41b1e3d4eba2" providerId="ADAL" clId="{6FD95ABB-3AA8-4DBA-A6D6-A61500D7A4DD}" dt="2020-05-06T09:08:18.169" v="34" actId="1076"/>
          <ac:grpSpMkLst>
            <pc:docMk/>
            <pc:sldMk cId="2184040710" sldId="394"/>
            <ac:grpSpMk id="2" creationId="{3BBFC855-CEA4-6E44-A5D2-0AD49F33A1EB}"/>
          </ac:grpSpMkLst>
        </pc:grpChg>
      </pc:sldChg>
      <pc:sldChg chg="modSp mod">
        <pc:chgData name="Marzec, Magdalena" userId="c1b820d3-7e2e-4a50-8498-41b1e3d4eba2" providerId="ADAL" clId="{6FD95ABB-3AA8-4DBA-A6D6-A61500D7A4DD}" dt="2020-05-06T09:25:55.920" v="250" actId="27636"/>
        <pc:sldMkLst>
          <pc:docMk/>
          <pc:sldMk cId="3602784086" sldId="396"/>
        </pc:sldMkLst>
        <pc:spChg chg="mod">
          <ac:chgData name="Marzec, Magdalena" userId="c1b820d3-7e2e-4a50-8498-41b1e3d4eba2" providerId="ADAL" clId="{6FD95ABB-3AA8-4DBA-A6D6-A61500D7A4DD}" dt="2020-05-06T09:25:55.920" v="250" actId="27636"/>
          <ac:spMkLst>
            <pc:docMk/>
            <pc:sldMk cId="3602784086" sldId="396"/>
            <ac:spMk id="3" creationId="{34CB51D5-16C0-4A0B-BB98-B1D76913A2AA}"/>
          </ac:spMkLst>
        </pc:spChg>
      </pc:sldChg>
      <pc:sldChg chg="del">
        <pc:chgData name="Marzec, Magdalena" userId="c1b820d3-7e2e-4a50-8498-41b1e3d4eba2" providerId="ADAL" clId="{6FD95ABB-3AA8-4DBA-A6D6-A61500D7A4DD}" dt="2020-05-06T09:02:29.919" v="8" actId="47"/>
        <pc:sldMkLst>
          <pc:docMk/>
          <pc:sldMk cId="4202929178" sldId="664"/>
        </pc:sldMkLst>
      </pc:sldChg>
      <pc:sldChg chg="modSp mod">
        <pc:chgData name="Marzec, Magdalena" userId="c1b820d3-7e2e-4a50-8498-41b1e3d4eba2" providerId="ADAL" clId="{6FD95ABB-3AA8-4DBA-A6D6-A61500D7A4DD}" dt="2020-05-06T10:46:48.492" v="255" actId="403"/>
        <pc:sldMkLst>
          <pc:docMk/>
          <pc:sldMk cId="1082331680" sldId="728"/>
        </pc:sldMkLst>
        <pc:spChg chg="mod">
          <ac:chgData name="Marzec, Magdalena" userId="c1b820d3-7e2e-4a50-8498-41b1e3d4eba2" providerId="ADAL" clId="{6FD95ABB-3AA8-4DBA-A6D6-A61500D7A4DD}" dt="2020-05-06T10:46:48.492" v="255" actId="403"/>
          <ac:spMkLst>
            <pc:docMk/>
            <pc:sldMk cId="1082331680" sldId="728"/>
            <ac:spMk id="3" creationId="{EE107656-B067-4829-BACE-8F2E345A3C73}"/>
          </ac:spMkLst>
        </pc:spChg>
        <pc:graphicFrameChg chg="mod">
          <ac:chgData name="Marzec, Magdalena" userId="c1b820d3-7e2e-4a50-8498-41b1e3d4eba2" providerId="ADAL" clId="{6FD95ABB-3AA8-4DBA-A6D6-A61500D7A4DD}" dt="2020-05-06T09:26:38.421" v="252" actId="404"/>
          <ac:graphicFrameMkLst>
            <pc:docMk/>
            <pc:sldMk cId="1082331680" sldId="728"/>
            <ac:graphicFrameMk id="4" creationId="{063D0BA8-9A18-4932-B82E-522E49C11B16}"/>
          </ac:graphicFrameMkLst>
        </pc:graphicFrameChg>
      </pc:sldChg>
      <pc:sldChg chg="modSp mod">
        <pc:chgData name="Marzec, Magdalena" userId="c1b820d3-7e2e-4a50-8498-41b1e3d4eba2" providerId="ADAL" clId="{6FD95ABB-3AA8-4DBA-A6D6-A61500D7A4DD}" dt="2020-05-06T09:13:11.685" v="80" actId="207"/>
        <pc:sldMkLst>
          <pc:docMk/>
          <pc:sldMk cId="3635909936" sldId="731"/>
        </pc:sldMkLst>
        <pc:spChg chg="mod">
          <ac:chgData name="Marzec, Magdalena" userId="c1b820d3-7e2e-4a50-8498-41b1e3d4eba2" providerId="ADAL" clId="{6FD95ABB-3AA8-4DBA-A6D6-A61500D7A4DD}" dt="2020-05-06T09:12:30.186" v="76" actId="14100"/>
          <ac:spMkLst>
            <pc:docMk/>
            <pc:sldMk cId="3635909936" sldId="731"/>
            <ac:spMk id="3" creationId="{AB2B2F45-38B8-4578-9FB4-56B51F0F590D}"/>
          </ac:spMkLst>
        </pc:spChg>
        <pc:picChg chg="mod">
          <ac:chgData name="Marzec, Magdalena" userId="c1b820d3-7e2e-4a50-8498-41b1e3d4eba2" providerId="ADAL" clId="{6FD95ABB-3AA8-4DBA-A6D6-A61500D7A4DD}" dt="2020-05-06T09:13:11.685" v="80" actId="207"/>
          <ac:picMkLst>
            <pc:docMk/>
            <pc:sldMk cId="3635909936" sldId="731"/>
            <ac:picMk id="23" creationId="{BF601DEB-0EDB-4222-9E3B-F2BA25E002C1}"/>
          </ac:picMkLst>
        </pc:picChg>
      </pc:sldChg>
      <pc:sldChg chg="del">
        <pc:chgData name="Marzec, Magdalena" userId="c1b820d3-7e2e-4a50-8498-41b1e3d4eba2" providerId="ADAL" clId="{6FD95ABB-3AA8-4DBA-A6D6-A61500D7A4DD}" dt="2020-05-06T09:17:53.653" v="144" actId="47"/>
        <pc:sldMkLst>
          <pc:docMk/>
          <pc:sldMk cId="3414190991" sldId="732"/>
        </pc:sldMkLst>
      </pc:sldChg>
      <pc:sldChg chg="addSp modSp mod">
        <pc:chgData name="Marzec, Magdalena" userId="c1b820d3-7e2e-4a50-8498-41b1e3d4eba2" providerId="ADAL" clId="{6FD95ABB-3AA8-4DBA-A6D6-A61500D7A4DD}" dt="2020-05-06T10:47:10.341" v="271" actId="403"/>
        <pc:sldMkLst>
          <pc:docMk/>
          <pc:sldMk cId="1866961132" sldId="733"/>
        </pc:sldMkLst>
        <pc:spChg chg="add mod">
          <ac:chgData name="Marzec, Magdalena" userId="c1b820d3-7e2e-4a50-8498-41b1e3d4eba2" providerId="ADAL" clId="{6FD95ABB-3AA8-4DBA-A6D6-A61500D7A4DD}" dt="2020-05-06T09:16:05.103" v="126" actId="207"/>
          <ac:spMkLst>
            <pc:docMk/>
            <pc:sldMk cId="1866961132" sldId="733"/>
            <ac:spMk id="2" creationId="{334B0251-4350-4315-9AAB-0AD4DF6CB226}"/>
          </ac:spMkLst>
        </pc:spChg>
        <pc:spChg chg="mod">
          <ac:chgData name="Marzec, Magdalena" userId="c1b820d3-7e2e-4a50-8498-41b1e3d4eba2" providerId="ADAL" clId="{6FD95ABB-3AA8-4DBA-A6D6-A61500D7A4DD}" dt="2020-05-06T10:47:10.341" v="271" actId="403"/>
          <ac:spMkLst>
            <pc:docMk/>
            <pc:sldMk cId="1866961132" sldId="733"/>
            <ac:spMk id="4" creationId="{87A560EA-0EFF-4F9F-8D48-37FBDB019602}"/>
          </ac:spMkLst>
        </pc:spChg>
        <pc:picChg chg="mod">
          <ac:chgData name="Marzec, Magdalena" userId="c1b820d3-7e2e-4a50-8498-41b1e3d4eba2" providerId="ADAL" clId="{6FD95ABB-3AA8-4DBA-A6D6-A61500D7A4DD}" dt="2020-05-06T09:14:55.103" v="104" actId="1076"/>
          <ac:picMkLst>
            <pc:docMk/>
            <pc:sldMk cId="1866961132" sldId="733"/>
            <ac:picMk id="1026" creationId="{369B162B-D83B-43A8-A8AC-C0DCD6965C8A}"/>
          </ac:picMkLst>
        </pc:picChg>
      </pc:sldChg>
      <pc:sldChg chg="del">
        <pc:chgData name="Marzec, Magdalena" userId="c1b820d3-7e2e-4a50-8498-41b1e3d4eba2" providerId="ADAL" clId="{6FD95ABB-3AA8-4DBA-A6D6-A61500D7A4DD}" dt="2020-05-06T09:18:38.070" v="171" actId="47"/>
        <pc:sldMkLst>
          <pc:docMk/>
          <pc:sldMk cId="19593104" sldId="734"/>
        </pc:sldMkLst>
      </pc:sldChg>
      <pc:sldChg chg="del">
        <pc:chgData name="Marzec, Magdalena" userId="c1b820d3-7e2e-4a50-8498-41b1e3d4eba2" providerId="ADAL" clId="{6FD95ABB-3AA8-4DBA-A6D6-A61500D7A4DD}" dt="2020-05-06T09:25:01.722" v="241" actId="47"/>
        <pc:sldMkLst>
          <pc:docMk/>
          <pc:sldMk cId="4237357490" sldId="735"/>
        </pc:sldMkLst>
      </pc:sldChg>
      <pc:sldChg chg="del">
        <pc:chgData name="Marzec, Magdalena" userId="c1b820d3-7e2e-4a50-8498-41b1e3d4eba2" providerId="ADAL" clId="{6FD95ABB-3AA8-4DBA-A6D6-A61500D7A4DD}" dt="2020-05-06T09:04:16.734" v="21" actId="47"/>
        <pc:sldMkLst>
          <pc:docMk/>
          <pc:sldMk cId="499537185" sldId="737"/>
        </pc:sldMkLst>
      </pc:sldChg>
      <pc:sldChg chg="del">
        <pc:chgData name="Marzec, Magdalena" userId="c1b820d3-7e2e-4a50-8498-41b1e3d4eba2" providerId="ADAL" clId="{6FD95ABB-3AA8-4DBA-A6D6-A61500D7A4DD}" dt="2020-05-06T09:01:59.002" v="6" actId="47"/>
        <pc:sldMkLst>
          <pc:docMk/>
          <pc:sldMk cId="4125017081" sldId="738"/>
        </pc:sldMkLst>
      </pc:sldChg>
      <pc:sldChg chg="del">
        <pc:chgData name="Marzec, Magdalena" userId="c1b820d3-7e2e-4a50-8498-41b1e3d4eba2" providerId="ADAL" clId="{6FD95ABB-3AA8-4DBA-A6D6-A61500D7A4DD}" dt="2020-05-06T09:01:14.168" v="4" actId="47"/>
        <pc:sldMkLst>
          <pc:docMk/>
          <pc:sldMk cId="1383532600" sldId="739"/>
        </pc:sldMkLst>
      </pc:sldChg>
      <pc:sldChg chg="del">
        <pc:chgData name="Marzec, Magdalena" userId="c1b820d3-7e2e-4a50-8498-41b1e3d4eba2" providerId="ADAL" clId="{6FD95ABB-3AA8-4DBA-A6D6-A61500D7A4DD}" dt="2020-05-06T09:10:54.136" v="54" actId="47"/>
        <pc:sldMkLst>
          <pc:docMk/>
          <pc:sldMk cId="4235727121" sldId="740"/>
        </pc:sldMkLst>
      </pc:sldChg>
      <pc:sldChg chg="addSp modSp mod">
        <pc:chgData name="Marzec, Magdalena" userId="c1b820d3-7e2e-4a50-8498-41b1e3d4eba2" providerId="ADAL" clId="{6FD95ABB-3AA8-4DBA-A6D6-A61500D7A4DD}" dt="2020-05-06T09:19:14.136" v="176" actId="1076"/>
        <pc:sldMkLst>
          <pc:docMk/>
          <pc:sldMk cId="1080714393" sldId="741"/>
        </pc:sldMkLst>
        <pc:spChg chg="mod">
          <ac:chgData name="Marzec, Magdalena" userId="c1b820d3-7e2e-4a50-8498-41b1e3d4eba2" providerId="ADAL" clId="{6FD95ABB-3AA8-4DBA-A6D6-A61500D7A4DD}" dt="2020-05-06T09:18:50.187" v="174" actId="1076"/>
          <ac:spMkLst>
            <pc:docMk/>
            <pc:sldMk cId="1080714393" sldId="741"/>
            <ac:spMk id="3" creationId="{243D45B5-60F5-9B4D-9FD3-2254E4B2B3BA}"/>
          </ac:spMkLst>
        </pc:spChg>
        <pc:spChg chg="add">
          <ac:chgData name="Marzec, Magdalena" userId="c1b820d3-7e2e-4a50-8498-41b1e3d4eba2" providerId="ADAL" clId="{6FD95ABB-3AA8-4DBA-A6D6-A61500D7A4DD}" dt="2020-05-06T09:19:09.136" v="175"/>
          <ac:spMkLst>
            <pc:docMk/>
            <pc:sldMk cId="1080714393" sldId="741"/>
            <ac:spMk id="155" creationId="{E200E5BD-F3B8-46AC-801B-F4806C2C7203}"/>
          </ac:spMkLst>
        </pc:spChg>
        <pc:picChg chg="mod">
          <ac:chgData name="Marzec, Magdalena" userId="c1b820d3-7e2e-4a50-8498-41b1e3d4eba2" providerId="ADAL" clId="{6FD95ABB-3AA8-4DBA-A6D6-A61500D7A4DD}" dt="2020-05-06T09:19:14.136" v="176" actId="1076"/>
          <ac:picMkLst>
            <pc:docMk/>
            <pc:sldMk cId="1080714393" sldId="741"/>
            <ac:picMk id="2" creationId="{330EB44F-B946-47D4-BD30-EFAA8E78E796}"/>
          </ac:picMkLst>
        </pc:picChg>
      </pc:sldChg>
      <pc:sldChg chg="del">
        <pc:chgData name="Marzec, Magdalena" userId="c1b820d3-7e2e-4a50-8498-41b1e3d4eba2" providerId="ADAL" clId="{6FD95ABB-3AA8-4DBA-A6D6-A61500D7A4DD}" dt="2020-05-06T09:17:11.437" v="137" actId="47"/>
        <pc:sldMkLst>
          <pc:docMk/>
          <pc:sldMk cId="2133277625" sldId="743"/>
        </pc:sldMkLst>
      </pc:sldChg>
      <pc:sldChg chg="modSp del mod setBg">
        <pc:chgData name="Marzec, Magdalena" userId="c1b820d3-7e2e-4a50-8498-41b1e3d4eba2" providerId="ADAL" clId="{6FD95ABB-3AA8-4DBA-A6D6-A61500D7A4DD}" dt="2020-05-06T09:19:56.837" v="185" actId="47"/>
        <pc:sldMkLst>
          <pc:docMk/>
          <pc:sldMk cId="3770938970" sldId="745"/>
        </pc:sldMkLst>
        <pc:spChg chg="mod">
          <ac:chgData name="Marzec, Magdalena" userId="c1b820d3-7e2e-4a50-8498-41b1e3d4eba2" providerId="ADAL" clId="{6FD95ABB-3AA8-4DBA-A6D6-A61500D7A4DD}" dt="2020-05-06T09:19:35.958" v="181" actId="1076"/>
          <ac:spMkLst>
            <pc:docMk/>
            <pc:sldMk cId="3770938970" sldId="745"/>
            <ac:spMk id="2" creationId="{C865AD67-FC05-430B-B419-6CB3C48DC046}"/>
          </ac:spMkLst>
        </pc:spChg>
      </pc:sldChg>
      <pc:sldChg chg="delSp modSp add mod">
        <pc:chgData name="Marzec, Magdalena" userId="c1b820d3-7e2e-4a50-8498-41b1e3d4eba2" providerId="ADAL" clId="{6FD95ABB-3AA8-4DBA-A6D6-A61500D7A4DD}" dt="2020-05-06T10:47:41.508" v="276" actId="404"/>
        <pc:sldMkLst>
          <pc:docMk/>
          <pc:sldMk cId="3538159346" sldId="750"/>
        </pc:sldMkLst>
        <pc:spChg chg="mod">
          <ac:chgData name="Marzec, Magdalena" userId="c1b820d3-7e2e-4a50-8498-41b1e3d4eba2" providerId="ADAL" clId="{6FD95ABB-3AA8-4DBA-A6D6-A61500D7A4DD}" dt="2020-05-06T10:47:41.508" v="276" actId="404"/>
          <ac:spMkLst>
            <pc:docMk/>
            <pc:sldMk cId="3538159346" sldId="750"/>
            <ac:spMk id="3" creationId="{D80880A0-3961-264A-8687-22907F609A2A}"/>
          </ac:spMkLst>
        </pc:spChg>
        <pc:spChg chg="del">
          <ac:chgData name="Marzec, Magdalena" userId="c1b820d3-7e2e-4a50-8498-41b1e3d4eba2" providerId="ADAL" clId="{6FD95ABB-3AA8-4DBA-A6D6-A61500D7A4DD}" dt="2020-05-06T09:03:56.019" v="12" actId="478"/>
          <ac:spMkLst>
            <pc:docMk/>
            <pc:sldMk cId="3538159346" sldId="750"/>
            <ac:spMk id="4" creationId="{9CB00E1F-E88B-174C-ADB2-82AE65BCEC7A}"/>
          </ac:spMkLst>
        </pc:spChg>
        <pc:spChg chg="del">
          <ac:chgData name="Marzec, Magdalena" userId="c1b820d3-7e2e-4a50-8498-41b1e3d4eba2" providerId="ADAL" clId="{6FD95ABB-3AA8-4DBA-A6D6-A61500D7A4DD}" dt="2020-05-06T09:03:57.552" v="13" actId="478"/>
          <ac:spMkLst>
            <pc:docMk/>
            <pc:sldMk cId="3538159346" sldId="750"/>
            <ac:spMk id="5" creationId="{AB476250-D49F-0F41-B624-9991105D2450}"/>
          </ac:spMkLst>
        </pc:spChg>
        <pc:spChg chg="del">
          <ac:chgData name="Marzec, Magdalena" userId="c1b820d3-7e2e-4a50-8498-41b1e3d4eba2" providerId="ADAL" clId="{6FD95ABB-3AA8-4DBA-A6D6-A61500D7A4DD}" dt="2020-05-06T09:03:58.452" v="14" actId="478"/>
          <ac:spMkLst>
            <pc:docMk/>
            <pc:sldMk cId="3538159346" sldId="750"/>
            <ac:spMk id="6" creationId="{AA182629-EF0A-FD4B-9718-3FDCDFCCAF5A}"/>
          </ac:spMkLst>
        </pc:spChg>
      </pc:sldChg>
      <pc:sldChg chg="modSp add mod">
        <pc:chgData name="Marzec, Magdalena" userId="c1b820d3-7e2e-4a50-8498-41b1e3d4eba2" providerId="ADAL" clId="{6FD95ABB-3AA8-4DBA-A6D6-A61500D7A4DD}" dt="2020-05-06T10:47:35.524" v="275" actId="255"/>
        <pc:sldMkLst>
          <pc:docMk/>
          <pc:sldMk cId="2327503281" sldId="752"/>
        </pc:sldMkLst>
        <pc:spChg chg="mod">
          <ac:chgData name="Marzec, Magdalena" userId="c1b820d3-7e2e-4a50-8498-41b1e3d4eba2" providerId="ADAL" clId="{6FD95ABB-3AA8-4DBA-A6D6-A61500D7A4DD}" dt="2020-05-06T10:47:35.524" v="275" actId="255"/>
          <ac:spMkLst>
            <pc:docMk/>
            <pc:sldMk cId="2327503281" sldId="752"/>
            <ac:spMk id="4" creationId="{C08B5ECD-45C0-4D08-ABAD-4E16AEB25DEA}"/>
          </ac:spMkLst>
        </pc:spChg>
      </pc:sldChg>
      <pc:sldChg chg="modSp add mod">
        <pc:chgData name="Marzec, Magdalena" userId="c1b820d3-7e2e-4a50-8498-41b1e3d4eba2" providerId="ADAL" clId="{6FD95ABB-3AA8-4DBA-A6D6-A61500D7A4DD}" dt="2020-05-06T09:06:50.889" v="22" actId="1076"/>
        <pc:sldMkLst>
          <pc:docMk/>
          <pc:sldMk cId="2870039747" sldId="753"/>
        </pc:sldMkLst>
        <pc:spChg chg="mod">
          <ac:chgData name="Marzec, Magdalena" userId="c1b820d3-7e2e-4a50-8498-41b1e3d4eba2" providerId="ADAL" clId="{6FD95ABB-3AA8-4DBA-A6D6-A61500D7A4DD}" dt="2020-05-06T09:06:50.889" v="22" actId="1076"/>
          <ac:spMkLst>
            <pc:docMk/>
            <pc:sldMk cId="2870039747" sldId="753"/>
            <ac:spMk id="2" creationId="{589D782A-E767-2C46-B365-2B905745F185}"/>
          </ac:spMkLst>
        </pc:spChg>
      </pc:sldChg>
      <pc:sldChg chg="modSp add mod ord">
        <pc:chgData name="Marzec, Magdalena" userId="c1b820d3-7e2e-4a50-8498-41b1e3d4eba2" providerId="ADAL" clId="{6FD95ABB-3AA8-4DBA-A6D6-A61500D7A4DD}" dt="2020-05-06T09:10:49.269" v="53" actId="14100"/>
        <pc:sldMkLst>
          <pc:docMk/>
          <pc:sldMk cId="1195086133" sldId="754"/>
        </pc:sldMkLst>
        <pc:spChg chg="mod">
          <ac:chgData name="Marzec, Magdalena" userId="c1b820d3-7e2e-4a50-8498-41b1e3d4eba2" providerId="ADAL" clId="{6FD95ABB-3AA8-4DBA-A6D6-A61500D7A4DD}" dt="2020-05-06T09:10:49.269" v="53" actId="14100"/>
          <ac:spMkLst>
            <pc:docMk/>
            <pc:sldMk cId="1195086133" sldId="754"/>
            <ac:spMk id="4" creationId="{C08B5ECD-45C0-4D08-ABAD-4E16AEB25DEA}"/>
          </ac:spMkLst>
        </pc:spChg>
      </pc:sldChg>
      <pc:sldChg chg="addSp delSp modSp add mod setBg">
        <pc:chgData name="Marzec, Magdalena" userId="c1b820d3-7e2e-4a50-8498-41b1e3d4eba2" providerId="ADAL" clId="{6FD95ABB-3AA8-4DBA-A6D6-A61500D7A4DD}" dt="2020-05-06T09:16:59.154" v="136" actId="1076"/>
        <pc:sldMkLst>
          <pc:docMk/>
          <pc:sldMk cId="2577321697" sldId="755"/>
        </pc:sldMkLst>
        <pc:spChg chg="mod ord">
          <ac:chgData name="Marzec, Magdalena" userId="c1b820d3-7e2e-4a50-8498-41b1e3d4eba2" providerId="ADAL" clId="{6FD95ABB-3AA8-4DBA-A6D6-A61500D7A4DD}" dt="2020-05-06T09:16:55.153" v="134" actId="26606"/>
          <ac:spMkLst>
            <pc:docMk/>
            <pc:sldMk cId="2577321697" sldId="755"/>
            <ac:spMk id="2" creationId="{334B0251-4350-4315-9AAB-0AD4DF6CB226}"/>
          </ac:spMkLst>
        </pc:spChg>
        <pc:spChg chg="mod">
          <ac:chgData name="Marzec, Magdalena" userId="c1b820d3-7e2e-4a50-8498-41b1e3d4eba2" providerId="ADAL" clId="{6FD95ABB-3AA8-4DBA-A6D6-A61500D7A4DD}" dt="2020-05-06T09:16:55.153" v="134" actId="26606"/>
          <ac:spMkLst>
            <pc:docMk/>
            <pc:sldMk cId="2577321697" sldId="755"/>
            <ac:spMk id="4" creationId="{87A560EA-0EFF-4F9F-8D48-37FBDB019602}"/>
          </ac:spMkLst>
        </pc:spChg>
        <pc:spChg chg="add del">
          <ac:chgData name="Marzec, Magdalena" userId="c1b820d3-7e2e-4a50-8498-41b1e3d4eba2" providerId="ADAL" clId="{6FD95ABB-3AA8-4DBA-A6D6-A61500D7A4DD}" dt="2020-05-06T09:16:55.153" v="134" actId="26606"/>
          <ac:spMkLst>
            <pc:docMk/>
            <pc:sldMk cId="2577321697" sldId="755"/>
            <ac:spMk id="9" creationId="{0BC9EFE1-D8CB-4668-9980-DB108327A794}"/>
          </ac:spMkLst>
        </pc:spChg>
        <pc:spChg chg="add del">
          <ac:chgData name="Marzec, Magdalena" userId="c1b820d3-7e2e-4a50-8498-41b1e3d4eba2" providerId="ADAL" clId="{6FD95ABB-3AA8-4DBA-A6D6-A61500D7A4DD}" dt="2020-05-06T09:16:55.153" v="134" actId="26606"/>
          <ac:spMkLst>
            <pc:docMk/>
            <pc:sldMk cId="2577321697" sldId="755"/>
            <ac:spMk id="13" creationId="{77DA6D33-2D62-458C-BF5D-DBF612FD557E}"/>
          </ac:spMkLst>
        </pc:spChg>
        <pc:picChg chg="add mod">
          <ac:chgData name="Marzec, Magdalena" userId="c1b820d3-7e2e-4a50-8498-41b1e3d4eba2" providerId="ADAL" clId="{6FD95ABB-3AA8-4DBA-A6D6-A61500D7A4DD}" dt="2020-05-06T09:16:59.154" v="136" actId="1076"/>
          <ac:picMkLst>
            <pc:docMk/>
            <pc:sldMk cId="2577321697" sldId="755"/>
            <ac:picMk id="3" creationId="{73C15F99-2264-44D9-9CB6-1CC0335626EC}"/>
          </ac:picMkLst>
        </pc:picChg>
        <pc:picChg chg="add del">
          <ac:chgData name="Marzec, Magdalena" userId="c1b820d3-7e2e-4a50-8498-41b1e3d4eba2" providerId="ADAL" clId="{6FD95ABB-3AA8-4DBA-A6D6-A61500D7A4DD}" dt="2020-05-06T09:16:55.153" v="134" actId="26606"/>
          <ac:picMkLst>
            <pc:docMk/>
            <pc:sldMk cId="2577321697" sldId="755"/>
            <ac:picMk id="11" creationId="{7CBAE1BD-B8E4-4029-8AA2-C77E4FED9864}"/>
          </ac:picMkLst>
        </pc:picChg>
        <pc:picChg chg="del">
          <ac:chgData name="Marzec, Magdalena" userId="c1b820d3-7e2e-4a50-8498-41b1e3d4eba2" providerId="ADAL" clId="{6FD95ABB-3AA8-4DBA-A6D6-A61500D7A4DD}" dt="2020-05-06T09:16:22.386" v="130" actId="478"/>
          <ac:picMkLst>
            <pc:docMk/>
            <pc:sldMk cId="2577321697" sldId="755"/>
            <ac:picMk id="1026" creationId="{369B162B-D83B-43A8-A8AC-C0DCD6965C8A}"/>
          </ac:picMkLst>
        </pc:picChg>
      </pc:sldChg>
      <pc:sldChg chg="addSp delSp modSp add mod">
        <pc:chgData name="Marzec, Magdalena" userId="c1b820d3-7e2e-4a50-8498-41b1e3d4eba2" providerId="ADAL" clId="{6FD95ABB-3AA8-4DBA-A6D6-A61500D7A4DD}" dt="2020-05-06T09:17:46.053" v="143" actId="1076"/>
        <pc:sldMkLst>
          <pc:docMk/>
          <pc:sldMk cId="336788323" sldId="756"/>
        </pc:sldMkLst>
        <pc:spChg chg="mod">
          <ac:chgData name="Marzec, Magdalena" userId="c1b820d3-7e2e-4a50-8498-41b1e3d4eba2" providerId="ADAL" clId="{6FD95ABB-3AA8-4DBA-A6D6-A61500D7A4DD}" dt="2020-05-06T09:17:33.836" v="140" actId="14100"/>
          <ac:spMkLst>
            <pc:docMk/>
            <pc:sldMk cId="336788323" sldId="756"/>
            <ac:spMk id="2" creationId="{334B0251-4350-4315-9AAB-0AD4DF6CB226}"/>
          </ac:spMkLst>
        </pc:spChg>
        <pc:picChg chg="del">
          <ac:chgData name="Marzec, Magdalena" userId="c1b820d3-7e2e-4a50-8498-41b1e3d4eba2" providerId="ADAL" clId="{6FD95ABB-3AA8-4DBA-A6D6-A61500D7A4DD}" dt="2020-05-06T09:17:41.620" v="141" actId="478"/>
          <ac:picMkLst>
            <pc:docMk/>
            <pc:sldMk cId="336788323" sldId="756"/>
            <ac:picMk id="3" creationId="{73C15F99-2264-44D9-9CB6-1CC0335626EC}"/>
          </ac:picMkLst>
        </pc:picChg>
        <pc:picChg chg="add mod">
          <ac:chgData name="Marzec, Magdalena" userId="c1b820d3-7e2e-4a50-8498-41b1e3d4eba2" providerId="ADAL" clId="{6FD95ABB-3AA8-4DBA-A6D6-A61500D7A4DD}" dt="2020-05-06T09:17:46.053" v="143" actId="1076"/>
          <ac:picMkLst>
            <pc:docMk/>
            <pc:sldMk cId="336788323" sldId="756"/>
            <ac:picMk id="5" creationId="{64AE8AC5-CB6E-474D-9ABE-B684C151242D}"/>
          </ac:picMkLst>
        </pc:picChg>
      </pc:sldChg>
      <pc:sldChg chg="addSp delSp modSp add mod">
        <pc:chgData name="Marzec, Magdalena" userId="c1b820d3-7e2e-4a50-8498-41b1e3d4eba2" providerId="ADAL" clId="{6FD95ABB-3AA8-4DBA-A6D6-A61500D7A4DD}" dt="2020-05-06T09:18:31.570" v="170" actId="1076"/>
        <pc:sldMkLst>
          <pc:docMk/>
          <pc:sldMk cId="3721073753" sldId="757"/>
        </pc:sldMkLst>
        <pc:spChg chg="mod">
          <ac:chgData name="Marzec, Magdalena" userId="c1b820d3-7e2e-4a50-8498-41b1e3d4eba2" providerId="ADAL" clId="{6FD95ABB-3AA8-4DBA-A6D6-A61500D7A4DD}" dt="2020-05-06T09:18:15.437" v="165" actId="20577"/>
          <ac:spMkLst>
            <pc:docMk/>
            <pc:sldMk cId="3721073753" sldId="757"/>
            <ac:spMk id="2" creationId="{334B0251-4350-4315-9AAB-0AD4DF6CB226}"/>
          </ac:spMkLst>
        </pc:spChg>
        <pc:picChg chg="add mod">
          <ac:chgData name="Marzec, Magdalena" userId="c1b820d3-7e2e-4a50-8498-41b1e3d4eba2" providerId="ADAL" clId="{6FD95ABB-3AA8-4DBA-A6D6-A61500D7A4DD}" dt="2020-05-06T09:18:31.570" v="170" actId="1076"/>
          <ac:picMkLst>
            <pc:docMk/>
            <pc:sldMk cId="3721073753" sldId="757"/>
            <ac:picMk id="3" creationId="{B9B0F69D-F66F-4F45-87B6-6D5948CF63F8}"/>
          </ac:picMkLst>
        </pc:picChg>
        <pc:picChg chg="del">
          <ac:chgData name="Marzec, Magdalena" userId="c1b820d3-7e2e-4a50-8498-41b1e3d4eba2" providerId="ADAL" clId="{6FD95ABB-3AA8-4DBA-A6D6-A61500D7A4DD}" dt="2020-05-06T09:18:23.270" v="166" actId="478"/>
          <ac:picMkLst>
            <pc:docMk/>
            <pc:sldMk cId="3721073753" sldId="757"/>
            <ac:picMk id="5" creationId="{64AE8AC5-CB6E-474D-9ABE-B684C151242D}"/>
          </ac:picMkLst>
        </pc:picChg>
      </pc:sldChg>
      <pc:sldChg chg="modSp add mod ord">
        <pc:chgData name="Marzec, Magdalena" userId="c1b820d3-7e2e-4a50-8498-41b1e3d4eba2" providerId="ADAL" clId="{6FD95ABB-3AA8-4DBA-A6D6-A61500D7A4DD}" dt="2020-05-06T09:20:22.937" v="196" actId="20577"/>
        <pc:sldMkLst>
          <pc:docMk/>
          <pc:sldMk cId="993714238" sldId="758"/>
        </pc:sldMkLst>
        <pc:spChg chg="mod">
          <ac:chgData name="Marzec, Magdalena" userId="c1b820d3-7e2e-4a50-8498-41b1e3d4eba2" providerId="ADAL" clId="{6FD95ABB-3AA8-4DBA-A6D6-A61500D7A4DD}" dt="2020-05-06T09:20:22.937" v="196" actId="20577"/>
          <ac:spMkLst>
            <pc:docMk/>
            <pc:sldMk cId="993714238" sldId="758"/>
            <ac:spMk id="4" creationId="{C08B5ECD-45C0-4D08-ABAD-4E16AEB25DEA}"/>
          </ac:spMkLst>
        </pc:spChg>
      </pc:sldChg>
      <pc:sldMasterChg chg="delSldLayout">
        <pc:chgData name="Marzec, Magdalena" userId="c1b820d3-7e2e-4a50-8498-41b1e3d4eba2" providerId="ADAL" clId="{6FD95ABB-3AA8-4DBA-A6D6-A61500D7A4DD}" dt="2020-05-06T09:19:56.837" v="185" actId="47"/>
        <pc:sldMasterMkLst>
          <pc:docMk/>
          <pc:sldMasterMk cId="302979268" sldId="2147483648"/>
        </pc:sldMasterMkLst>
        <pc:sldLayoutChg chg="del">
          <pc:chgData name="Marzec, Magdalena" userId="c1b820d3-7e2e-4a50-8498-41b1e3d4eba2" providerId="ADAL" clId="{6FD95ABB-3AA8-4DBA-A6D6-A61500D7A4DD}" dt="2020-05-06T09:19:56.837" v="185" actId="47"/>
          <pc:sldLayoutMkLst>
            <pc:docMk/>
            <pc:sldMasterMk cId="302979268" sldId="2147483648"/>
            <pc:sldLayoutMk cId="1746801248" sldId="2147483656"/>
          </pc:sldLayoutMkLst>
        </pc:sldLayoutChg>
      </pc:sldMasterChg>
    </pc:docChg>
  </pc:docChgLst>
  <pc:docChgLst>
    <pc:chgData name="Kozman, Eliza" userId="S::k1811514@kcl.ac.uk::4ecb8e2f-77c4-49f5-9971-3acebd66ba7e" providerId="AD" clId="Web-{C6B9CF3E-0691-EE00-29D8-AC1E4F846C3C}"/>
    <pc:docChg chg="modSld">
      <pc:chgData name="Kozman, Eliza" userId="S::k1811514@kcl.ac.uk::4ecb8e2f-77c4-49f5-9971-3acebd66ba7e" providerId="AD" clId="Web-{C6B9CF3E-0691-EE00-29D8-AC1E4F846C3C}" dt="2020-06-16T14:01:15.142" v="241" actId="20577"/>
      <pc:docMkLst>
        <pc:docMk/>
      </pc:docMkLst>
      <pc:sldChg chg="modSp">
        <pc:chgData name="Kozman, Eliza" userId="S::k1811514@kcl.ac.uk::4ecb8e2f-77c4-49f5-9971-3acebd66ba7e" providerId="AD" clId="Web-{C6B9CF3E-0691-EE00-29D8-AC1E4F846C3C}" dt="2020-06-16T14:00:20.283" v="61" actId="20577"/>
        <pc:sldMkLst>
          <pc:docMk/>
          <pc:sldMk cId="268142015" sldId="397"/>
        </pc:sldMkLst>
        <pc:spChg chg="mod">
          <ac:chgData name="Kozman, Eliza" userId="S::k1811514@kcl.ac.uk::4ecb8e2f-77c4-49f5-9971-3acebd66ba7e" providerId="AD" clId="Web-{C6B9CF3E-0691-EE00-29D8-AC1E4F846C3C}" dt="2020-06-16T14:00:20.283" v="61" actId="20577"/>
          <ac:spMkLst>
            <pc:docMk/>
            <pc:sldMk cId="268142015" sldId="397"/>
            <ac:spMk id="3" creationId="{47963E6E-6090-4FCA-88D5-10E102AC2794}"/>
          </ac:spMkLst>
        </pc:spChg>
      </pc:sldChg>
      <pc:sldChg chg="modSp">
        <pc:chgData name="Kozman, Eliza" userId="S::k1811514@kcl.ac.uk::4ecb8e2f-77c4-49f5-9971-3acebd66ba7e" providerId="AD" clId="Web-{C6B9CF3E-0691-EE00-29D8-AC1E4F846C3C}" dt="2020-06-16T14:01:14.611" v="239" actId="20577"/>
        <pc:sldMkLst>
          <pc:docMk/>
          <pc:sldMk cId="2697059017" sldId="399"/>
        </pc:sldMkLst>
        <pc:spChg chg="mod">
          <ac:chgData name="Kozman, Eliza" userId="S::k1811514@kcl.ac.uk::4ecb8e2f-77c4-49f5-9971-3acebd66ba7e" providerId="AD" clId="Web-{C6B9CF3E-0691-EE00-29D8-AC1E4F846C3C}" dt="2020-06-16T14:01:14.611" v="239" actId="20577"/>
          <ac:spMkLst>
            <pc:docMk/>
            <pc:sldMk cId="2697059017" sldId="399"/>
            <ac:spMk id="3" creationId="{47963E6E-6090-4FCA-88D5-10E102AC2794}"/>
          </ac:spMkLst>
        </pc:spChg>
      </pc:sldChg>
    </pc:docChg>
  </pc:docChgLst>
  <pc:docChgLst>
    <pc:chgData name="Marzec, Magdalena" userId="c1b820d3-7e2e-4a50-8498-41b1e3d4eba2" providerId="ADAL" clId="{014B5103-F190-487D-B6D6-32D52EC5873F}"/>
    <pc:docChg chg="custSel addSld modSld">
      <pc:chgData name="Marzec, Magdalena" userId="c1b820d3-7e2e-4a50-8498-41b1e3d4eba2" providerId="ADAL" clId="{014B5103-F190-487D-B6D6-32D52EC5873F}" dt="2020-05-18T12:59:48.258" v="63" actId="572"/>
      <pc:docMkLst>
        <pc:docMk/>
      </pc:docMkLst>
      <pc:sldChg chg="add">
        <pc:chgData name="Marzec, Magdalena" userId="c1b820d3-7e2e-4a50-8498-41b1e3d4eba2" providerId="ADAL" clId="{014B5103-F190-487D-B6D6-32D52EC5873F}" dt="2020-05-18T12:49:35.682" v="52"/>
        <pc:sldMkLst>
          <pc:docMk/>
          <pc:sldMk cId="3459421321" sldId="307"/>
        </pc:sldMkLst>
      </pc:sldChg>
      <pc:sldChg chg="add">
        <pc:chgData name="Marzec, Magdalena" userId="c1b820d3-7e2e-4a50-8498-41b1e3d4eba2" providerId="ADAL" clId="{014B5103-F190-487D-B6D6-32D52EC5873F}" dt="2020-05-18T12:49:23.714" v="51"/>
        <pc:sldMkLst>
          <pc:docMk/>
          <pc:sldMk cId="2423692235" sldId="318"/>
        </pc:sldMkLst>
      </pc:sldChg>
      <pc:sldChg chg="add">
        <pc:chgData name="Marzec, Magdalena" userId="c1b820d3-7e2e-4a50-8498-41b1e3d4eba2" providerId="ADAL" clId="{014B5103-F190-487D-B6D6-32D52EC5873F}" dt="2020-05-18T12:49:57.855" v="54"/>
        <pc:sldMkLst>
          <pc:docMk/>
          <pc:sldMk cId="3130106300" sldId="320"/>
        </pc:sldMkLst>
      </pc:sldChg>
      <pc:sldChg chg="add">
        <pc:chgData name="Marzec, Magdalena" userId="c1b820d3-7e2e-4a50-8498-41b1e3d4eba2" providerId="ADAL" clId="{014B5103-F190-487D-B6D6-32D52EC5873F}" dt="2020-05-18T12:49:52.795" v="53"/>
        <pc:sldMkLst>
          <pc:docMk/>
          <pc:sldMk cId="6560701" sldId="321"/>
        </pc:sldMkLst>
      </pc:sldChg>
      <pc:sldChg chg="delSp mod">
        <pc:chgData name="Marzec, Magdalena" userId="c1b820d3-7e2e-4a50-8498-41b1e3d4eba2" providerId="ADAL" clId="{014B5103-F190-487D-B6D6-32D52EC5873F}" dt="2020-05-18T12:47:17.769" v="50" actId="478"/>
        <pc:sldMkLst>
          <pc:docMk/>
          <pc:sldMk cId="374374424" sldId="366"/>
        </pc:sldMkLst>
        <pc:spChg chg="del">
          <ac:chgData name="Marzec, Magdalena" userId="c1b820d3-7e2e-4a50-8498-41b1e3d4eba2" providerId="ADAL" clId="{014B5103-F190-487D-B6D6-32D52EC5873F}" dt="2020-05-18T12:47:17.769" v="50" actId="478"/>
          <ac:spMkLst>
            <pc:docMk/>
            <pc:sldMk cId="374374424" sldId="366"/>
            <ac:spMk id="11" creationId="{DC2C4C70-CDAE-40DF-A5D7-A19DB461A152}"/>
          </ac:spMkLst>
        </pc:spChg>
      </pc:sldChg>
      <pc:sldChg chg="addSp delSp modSp mod">
        <pc:chgData name="Marzec, Magdalena" userId="c1b820d3-7e2e-4a50-8498-41b1e3d4eba2" providerId="ADAL" clId="{014B5103-F190-487D-B6D6-32D52EC5873F}" dt="2020-05-18T12:59:48.258" v="63" actId="572"/>
        <pc:sldMkLst>
          <pc:docMk/>
          <pc:sldMk cId="504128302" sldId="367"/>
        </pc:sldMkLst>
        <pc:spChg chg="del">
          <ac:chgData name="Marzec, Magdalena" userId="c1b820d3-7e2e-4a50-8498-41b1e3d4eba2" providerId="ADAL" clId="{014B5103-F190-487D-B6D6-32D52EC5873F}" dt="2020-05-18T12:39:41.813" v="11" actId="478"/>
          <ac:spMkLst>
            <pc:docMk/>
            <pc:sldMk cId="504128302" sldId="367"/>
            <ac:spMk id="4" creationId="{7F3C56FE-BFA8-43AB-943A-988E7573C3E4}"/>
          </ac:spMkLst>
        </pc:spChg>
        <pc:graphicFrameChg chg="add mod modGraphic">
          <ac:chgData name="Marzec, Magdalena" userId="c1b820d3-7e2e-4a50-8498-41b1e3d4eba2" providerId="ADAL" clId="{014B5103-F190-487D-B6D6-32D52EC5873F}" dt="2020-05-18T12:59:48.258" v="63" actId="572"/>
          <ac:graphicFrameMkLst>
            <pc:docMk/>
            <pc:sldMk cId="504128302" sldId="367"/>
            <ac:graphicFrameMk id="5" creationId="{B47A8BE1-2AF2-478D-9B81-D3AA332D7C8E}"/>
          </ac:graphicFrameMkLst>
        </pc:graphicFrameChg>
        <pc:graphicFrameChg chg="del">
          <ac:chgData name="Marzec, Magdalena" userId="c1b820d3-7e2e-4a50-8498-41b1e3d4eba2" providerId="ADAL" clId="{014B5103-F190-487D-B6D6-32D52EC5873F}" dt="2020-05-18T12:39:39.221" v="10" actId="478"/>
          <ac:graphicFrameMkLst>
            <pc:docMk/>
            <pc:sldMk cId="504128302" sldId="367"/>
            <ac:graphicFrameMk id="6" creationId="{4F359572-6CFB-4400-902D-ADCFF9311C88}"/>
          </ac:graphicFrameMkLst>
        </pc:graphicFrameChg>
      </pc:sldChg>
      <pc:sldChg chg="modSp mod">
        <pc:chgData name="Marzec, Magdalena" userId="c1b820d3-7e2e-4a50-8498-41b1e3d4eba2" providerId="ADAL" clId="{014B5103-F190-487D-B6D6-32D52EC5873F}" dt="2020-05-18T12:44:44.873" v="41" actId="1076"/>
        <pc:sldMkLst>
          <pc:docMk/>
          <pc:sldMk cId="856869447" sldId="392"/>
        </pc:sldMkLst>
        <pc:picChg chg="mod">
          <ac:chgData name="Marzec, Magdalena" userId="c1b820d3-7e2e-4a50-8498-41b1e3d4eba2" providerId="ADAL" clId="{014B5103-F190-487D-B6D6-32D52EC5873F}" dt="2020-05-18T12:44:44.873" v="41" actId="1076"/>
          <ac:picMkLst>
            <pc:docMk/>
            <pc:sldMk cId="856869447" sldId="392"/>
            <ac:picMk id="2" creationId="{2F96BD06-0E48-4A6F-9724-8BE190D9DD28}"/>
          </ac:picMkLst>
        </pc:picChg>
      </pc:sldChg>
      <pc:sldChg chg="modSp mod">
        <pc:chgData name="Marzec, Magdalena" userId="c1b820d3-7e2e-4a50-8498-41b1e3d4eba2" providerId="ADAL" clId="{014B5103-F190-487D-B6D6-32D52EC5873F}" dt="2020-05-18T12:45:18.715" v="44" actId="20577"/>
        <pc:sldMkLst>
          <pc:docMk/>
          <pc:sldMk cId="3635909936" sldId="731"/>
        </pc:sldMkLst>
        <pc:spChg chg="mod">
          <ac:chgData name="Marzec, Magdalena" userId="c1b820d3-7e2e-4a50-8498-41b1e3d4eba2" providerId="ADAL" clId="{014B5103-F190-487D-B6D6-32D52EC5873F}" dt="2020-05-18T12:45:18.715" v="44" actId="20577"/>
          <ac:spMkLst>
            <pc:docMk/>
            <pc:sldMk cId="3635909936" sldId="731"/>
            <ac:spMk id="11" creationId="{E4E4A08C-0CCE-4E1E-9BE5-4EA62E38A62B}"/>
          </ac:spMkLst>
        </pc:spChg>
      </pc:sldChg>
      <pc:sldChg chg="modSp mod">
        <pc:chgData name="Marzec, Magdalena" userId="c1b820d3-7e2e-4a50-8498-41b1e3d4eba2" providerId="ADAL" clId="{014B5103-F190-487D-B6D6-32D52EC5873F}" dt="2020-05-18T12:46:30.050" v="49" actId="14100"/>
        <pc:sldMkLst>
          <pc:docMk/>
          <pc:sldMk cId="1080714393" sldId="741"/>
        </pc:sldMkLst>
        <pc:picChg chg="mod">
          <ac:chgData name="Marzec, Magdalena" userId="c1b820d3-7e2e-4a50-8498-41b1e3d4eba2" providerId="ADAL" clId="{014B5103-F190-487D-B6D6-32D52EC5873F}" dt="2020-05-18T12:46:30.050" v="49" actId="14100"/>
          <ac:picMkLst>
            <pc:docMk/>
            <pc:sldMk cId="1080714393" sldId="741"/>
            <ac:picMk id="2" creationId="{330EB44F-B946-47D4-BD30-EFAA8E78E796}"/>
          </ac:picMkLst>
        </pc:picChg>
      </pc:sldChg>
      <pc:sldChg chg="delSp mod">
        <pc:chgData name="Marzec, Magdalena" userId="c1b820d3-7e2e-4a50-8498-41b1e3d4eba2" providerId="ADAL" clId="{014B5103-F190-487D-B6D6-32D52EC5873F}" dt="2020-05-18T12:30:29.221" v="0" actId="478"/>
        <pc:sldMkLst>
          <pc:docMk/>
          <pc:sldMk cId="2870039747" sldId="753"/>
        </pc:sldMkLst>
        <pc:spChg chg="del">
          <ac:chgData name="Marzec, Magdalena" userId="c1b820d3-7e2e-4a50-8498-41b1e3d4eba2" providerId="ADAL" clId="{014B5103-F190-487D-B6D6-32D52EC5873F}" dt="2020-05-18T12:30:29.221" v="0" actId="478"/>
          <ac:spMkLst>
            <pc:docMk/>
            <pc:sldMk cId="2870039747" sldId="753"/>
            <ac:spMk id="10" creationId="{779DCFB9-F935-42BE-836D-D14A41456DB0}"/>
          </ac:spMkLst>
        </pc:spChg>
      </pc:sldChg>
    </pc:docChg>
  </pc:docChgLst>
  <pc:docChgLst>
    <pc:chgData name="Kozman, Eliza" userId="4ecb8e2f-77c4-49f5-9971-3acebd66ba7e" providerId="ADAL" clId="{58C02178-461A-4051-B1C7-5FF918494D78}"/>
    <pc:docChg chg="undo custSel mod addSld delSld modSld">
      <pc:chgData name="Kozman, Eliza" userId="4ecb8e2f-77c4-49f5-9971-3acebd66ba7e" providerId="ADAL" clId="{58C02178-461A-4051-B1C7-5FF918494D78}" dt="2020-06-03T09:35:59.250" v="124" actId="255"/>
      <pc:docMkLst>
        <pc:docMk/>
      </pc:docMkLst>
      <pc:sldChg chg="modSp mod">
        <pc:chgData name="Kozman, Eliza" userId="4ecb8e2f-77c4-49f5-9971-3acebd66ba7e" providerId="ADAL" clId="{58C02178-461A-4051-B1C7-5FF918494D78}" dt="2020-06-03T09:04:44.737" v="102" actId="20577"/>
        <pc:sldMkLst>
          <pc:docMk/>
          <pc:sldMk cId="504128302" sldId="367"/>
        </pc:sldMkLst>
        <pc:graphicFrameChg chg="modGraphic">
          <ac:chgData name="Kozman, Eliza" userId="4ecb8e2f-77c4-49f5-9971-3acebd66ba7e" providerId="ADAL" clId="{58C02178-461A-4051-B1C7-5FF918494D78}" dt="2020-06-03T09:04:44.737" v="102" actId="20577"/>
          <ac:graphicFrameMkLst>
            <pc:docMk/>
            <pc:sldMk cId="504128302" sldId="367"/>
            <ac:graphicFrameMk id="5" creationId="{B47A8BE1-2AF2-478D-9B81-D3AA332D7C8E}"/>
          </ac:graphicFrameMkLst>
        </pc:graphicFrameChg>
      </pc:sldChg>
      <pc:sldChg chg="addSp delSp modSp mod modMedia setBg delAnim">
        <pc:chgData name="Kozman, Eliza" userId="4ecb8e2f-77c4-49f5-9971-3acebd66ba7e" providerId="ADAL" clId="{58C02178-461A-4051-B1C7-5FF918494D78}" dt="2020-06-03T09:22:51.102" v="106" actId="26606"/>
        <pc:sldMkLst>
          <pc:docMk/>
          <pc:sldMk cId="3602784086" sldId="396"/>
        </pc:sldMkLst>
        <pc:spChg chg="mod">
          <ac:chgData name="Kozman, Eliza" userId="4ecb8e2f-77c4-49f5-9971-3acebd66ba7e" providerId="ADAL" clId="{58C02178-461A-4051-B1C7-5FF918494D78}" dt="2020-06-03T09:22:51.102" v="106" actId="26606"/>
          <ac:spMkLst>
            <pc:docMk/>
            <pc:sldMk cId="3602784086" sldId="396"/>
            <ac:spMk id="2" creationId="{E9435C86-B7F7-4296-B8F9-A8F6C9A9B57B}"/>
          </ac:spMkLst>
        </pc:spChg>
        <pc:spChg chg="mod">
          <ac:chgData name="Kozman, Eliza" userId="4ecb8e2f-77c4-49f5-9971-3acebd66ba7e" providerId="ADAL" clId="{58C02178-461A-4051-B1C7-5FF918494D78}" dt="2020-06-03T09:22:51.102" v="106" actId="26606"/>
          <ac:spMkLst>
            <pc:docMk/>
            <pc:sldMk cId="3602784086" sldId="396"/>
            <ac:spMk id="3" creationId="{34CB51D5-16C0-4A0B-BB98-B1D76913A2AA}"/>
          </ac:spMkLst>
        </pc:spChg>
        <pc:spChg chg="add del">
          <ac:chgData name="Kozman, Eliza" userId="4ecb8e2f-77c4-49f5-9971-3acebd66ba7e" providerId="ADAL" clId="{58C02178-461A-4051-B1C7-5FF918494D78}" dt="2020-06-03T09:22:51.102" v="106" actId="26606"/>
          <ac:spMkLst>
            <pc:docMk/>
            <pc:sldMk cId="3602784086" sldId="396"/>
            <ac:spMk id="9" creationId="{007891EC-4501-44ED-A8C8-B11B6DB767AB}"/>
          </ac:spMkLst>
        </pc:spChg>
        <pc:picChg chg="add del mod">
          <ac:chgData name="Kozman, Eliza" userId="4ecb8e2f-77c4-49f5-9971-3acebd66ba7e" providerId="ADAL" clId="{58C02178-461A-4051-B1C7-5FF918494D78}" dt="2020-06-03T09:22:51.102" v="106" actId="26606"/>
          <ac:picMkLst>
            <pc:docMk/>
            <pc:sldMk cId="3602784086" sldId="396"/>
            <ac:picMk id="5" creationId="{C01F8E21-9F5C-4DF3-BC49-483D018008A5}"/>
          </ac:picMkLst>
        </pc:picChg>
      </pc:sldChg>
      <pc:sldChg chg="delSp modSp mod">
        <pc:chgData name="Kozman, Eliza" userId="4ecb8e2f-77c4-49f5-9971-3acebd66ba7e" providerId="ADAL" clId="{58C02178-461A-4051-B1C7-5FF918494D78}" dt="2020-06-03T09:35:59.250" v="124" actId="255"/>
        <pc:sldMkLst>
          <pc:docMk/>
          <pc:sldMk cId="3635909936" sldId="731"/>
        </pc:sldMkLst>
        <pc:spChg chg="mod">
          <ac:chgData name="Kozman, Eliza" userId="4ecb8e2f-77c4-49f5-9971-3acebd66ba7e" providerId="ADAL" clId="{58C02178-461A-4051-B1C7-5FF918494D78}" dt="2020-06-03T09:35:59.250" v="124" actId="255"/>
          <ac:spMkLst>
            <pc:docMk/>
            <pc:sldMk cId="3635909936" sldId="731"/>
            <ac:spMk id="11" creationId="{E4E4A08C-0CCE-4E1E-9BE5-4EA62E38A62B}"/>
          </ac:spMkLst>
        </pc:spChg>
        <pc:spChg chg="del mod">
          <ac:chgData name="Kozman, Eliza" userId="4ecb8e2f-77c4-49f5-9971-3acebd66ba7e" providerId="ADAL" clId="{58C02178-461A-4051-B1C7-5FF918494D78}" dt="2020-06-03T09:02:43.650" v="78"/>
          <ac:spMkLst>
            <pc:docMk/>
            <pc:sldMk cId="3635909936" sldId="731"/>
            <ac:spMk id="12" creationId="{98C69B20-825D-4935-AF9F-F97055564FFF}"/>
          </ac:spMkLst>
        </pc:spChg>
      </pc:sldChg>
      <pc:sldChg chg="modSp mod">
        <pc:chgData name="Kozman, Eliza" userId="4ecb8e2f-77c4-49f5-9971-3acebd66ba7e" providerId="ADAL" clId="{58C02178-461A-4051-B1C7-5FF918494D78}" dt="2020-06-03T09:03:30.018" v="88" actId="313"/>
        <pc:sldMkLst>
          <pc:docMk/>
          <pc:sldMk cId="2577321697" sldId="755"/>
        </pc:sldMkLst>
        <pc:spChg chg="mod">
          <ac:chgData name="Kozman, Eliza" userId="4ecb8e2f-77c4-49f5-9971-3acebd66ba7e" providerId="ADAL" clId="{58C02178-461A-4051-B1C7-5FF918494D78}" dt="2020-06-03T09:03:30.018" v="88" actId="313"/>
          <ac:spMkLst>
            <pc:docMk/>
            <pc:sldMk cId="2577321697" sldId="755"/>
            <ac:spMk id="12" creationId="{E76FD0DA-354D-1A47-9B49-03383CDE2FFD}"/>
          </ac:spMkLst>
        </pc:spChg>
      </pc:sldChg>
      <pc:sldChg chg="add del">
        <pc:chgData name="Kozman, Eliza" userId="4ecb8e2f-77c4-49f5-9971-3acebd66ba7e" providerId="ADAL" clId="{58C02178-461A-4051-B1C7-5FF918494D78}" dt="2020-06-03T09:35:43.415" v="110" actId="2696"/>
        <pc:sldMkLst>
          <pc:docMk/>
          <pc:sldMk cId="1352853522" sldId="775"/>
        </pc:sldMkLst>
      </pc:sldChg>
      <pc:sldChg chg="new del">
        <pc:chgData name="Kozman, Eliza" userId="4ecb8e2f-77c4-49f5-9971-3acebd66ba7e" providerId="ADAL" clId="{58C02178-461A-4051-B1C7-5FF918494D78}" dt="2020-06-03T09:35:12.041" v="108" actId="47"/>
        <pc:sldMkLst>
          <pc:docMk/>
          <pc:sldMk cId="1888720608" sldId="775"/>
        </pc:sldMkLst>
      </pc:sldChg>
    </pc:docChg>
  </pc:docChgLst>
  <pc:docChgLst>
    <pc:chgData name="Kozman, Eliza" userId="4ecb8e2f-77c4-49f5-9971-3acebd66ba7e" providerId="ADAL" clId="{97CD45F8-D3AF-4CA2-9D37-3551ACBECA0C}"/>
    <pc:docChg chg="custSel addSld delSld modSld">
      <pc:chgData name="Kozman, Eliza" userId="4ecb8e2f-77c4-49f5-9971-3acebd66ba7e" providerId="ADAL" clId="{97CD45F8-D3AF-4CA2-9D37-3551ACBECA0C}" dt="2020-06-16T13:52:51.838" v="1684" actId="20577"/>
      <pc:docMkLst>
        <pc:docMk/>
      </pc:docMkLst>
      <pc:sldChg chg="del">
        <pc:chgData name="Kozman, Eliza" userId="4ecb8e2f-77c4-49f5-9971-3acebd66ba7e" providerId="ADAL" clId="{97CD45F8-D3AF-4CA2-9D37-3551ACBECA0C}" dt="2020-06-05T15:46:12.916" v="0" actId="47"/>
        <pc:sldMkLst>
          <pc:docMk/>
          <pc:sldMk cId="959348035" sldId="284"/>
        </pc:sldMkLst>
      </pc:sldChg>
      <pc:sldChg chg="del">
        <pc:chgData name="Kozman, Eliza" userId="4ecb8e2f-77c4-49f5-9971-3acebd66ba7e" providerId="ADAL" clId="{97CD45F8-D3AF-4CA2-9D37-3551ACBECA0C}" dt="2020-06-05T15:46:14.805" v="28" actId="47"/>
        <pc:sldMkLst>
          <pc:docMk/>
          <pc:sldMk cId="3459421321" sldId="307"/>
        </pc:sldMkLst>
      </pc:sldChg>
      <pc:sldChg chg="del">
        <pc:chgData name="Kozman, Eliza" userId="4ecb8e2f-77c4-49f5-9971-3acebd66ba7e" providerId="ADAL" clId="{97CD45F8-D3AF-4CA2-9D37-3551ACBECA0C}" dt="2020-06-05T15:46:14.921" v="32" actId="47"/>
        <pc:sldMkLst>
          <pc:docMk/>
          <pc:sldMk cId="949223117" sldId="312"/>
        </pc:sldMkLst>
      </pc:sldChg>
      <pc:sldChg chg="del">
        <pc:chgData name="Kozman, Eliza" userId="4ecb8e2f-77c4-49f5-9971-3acebd66ba7e" providerId="ADAL" clId="{97CD45F8-D3AF-4CA2-9D37-3551ACBECA0C}" dt="2020-06-05T15:46:14.736" v="27" actId="47"/>
        <pc:sldMkLst>
          <pc:docMk/>
          <pc:sldMk cId="2423692235" sldId="318"/>
        </pc:sldMkLst>
      </pc:sldChg>
      <pc:sldChg chg="del">
        <pc:chgData name="Kozman, Eliza" userId="4ecb8e2f-77c4-49f5-9971-3acebd66ba7e" providerId="ADAL" clId="{97CD45F8-D3AF-4CA2-9D37-3551ACBECA0C}" dt="2020-06-05T15:46:14.858" v="30" actId="47"/>
        <pc:sldMkLst>
          <pc:docMk/>
          <pc:sldMk cId="3130106300" sldId="320"/>
        </pc:sldMkLst>
      </pc:sldChg>
      <pc:sldChg chg="del">
        <pc:chgData name="Kozman, Eliza" userId="4ecb8e2f-77c4-49f5-9971-3acebd66ba7e" providerId="ADAL" clId="{97CD45F8-D3AF-4CA2-9D37-3551ACBECA0C}" dt="2020-06-05T15:46:14.825" v="29" actId="47"/>
        <pc:sldMkLst>
          <pc:docMk/>
          <pc:sldMk cId="6560701" sldId="321"/>
        </pc:sldMkLst>
      </pc:sldChg>
      <pc:sldChg chg="del">
        <pc:chgData name="Kozman, Eliza" userId="4ecb8e2f-77c4-49f5-9971-3acebd66ba7e" providerId="ADAL" clId="{97CD45F8-D3AF-4CA2-9D37-3551ACBECA0C}" dt="2020-06-05T15:46:14.890" v="31" actId="47"/>
        <pc:sldMkLst>
          <pc:docMk/>
          <pc:sldMk cId="2689018585" sldId="323"/>
        </pc:sldMkLst>
      </pc:sldChg>
      <pc:sldChg chg="del">
        <pc:chgData name="Kozman, Eliza" userId="4ecb8e2f-77c4-49f5-9971-3acebd66ba7e" providerId="ADAL" clId="{97CD45F8-D3AF-4CA2-9D37-3551ACBECA0C}" dt="2020-06-05T15:46:14.689" v="25" actId="47"/>
        <pc:sldMkLst>
          <pc:docMk/>
          <pc:sldMk cId="374374424" sldId="366"/>
        </pc:sldMkLst>
      </pc:sldChg>
      <pc:sldChg chg="del">
        <pc:chgData name="Kozman, Eliza" userId="4ecb8e2f-77c4-49f5-9971-3acebd66ba7e" providerId="ADAL" clId="{97CD45F8-D3AF-4CA2-9D37-3551ACBECA0C}" dt="2020-06-05T15:46:14.704" v="26" actId="47"/>
        <pc:sldMkLst>
          <pc:docMk/>
          <pc:sldMk cId="504128302" sldId="367"/>
        </pc:sldMkLst>
      </pc:sldChg>
      <pc:sldChg chg="del">
        <pc:chgData name="Kozman, Eliza" userId="4ecb8e2f-77c4-49f5-9971-3acebd66ba7e" providerId="ADAL" clId="{97CD45F8-D3AF-4CA2-9D37-3551ACBECA0C}" dt="2020-06-05T15:46:13.856" v="7" actId="47"/>
        <pc:sldMkLst>
          <pc:docMk/>
          <pc:sldMk cId="856869447" sldId="392"/>
        </pc:sldMkLst>
      </pc:sldChg>
      <pc:sldChg chg="del">
        <pc:chgData name="Kozman, Eliza" userId="4ecb8e2f-77c4-49f5-9971-3acebd66ba7e" providerId="ADAL" clId="{97CD45F8-D3AF-4CA2-9D37-3551ACBECA0C}" dt="2020-06-05T15:46:13.710" v="4" actId="47"/>
        <pc:sldMkLst>
          <pc:docMk/>
          <pc:sldMk cId="2184040710" sldId="394"/>
        </pc:sldMkLst>
      </pc:sldChg>
      <pc:sldChg chg="modSp mod">
        <pc:chgData name="Kozman, Eliza" userId="4ecb8e2f-77c4-49f5-9971-3acebd66ba7e" providerId="ADAL" clId="{97CD45F8-D3AF-4CA2-9D37-3551ACBECA0C}" dt="2020-06-05T15:46:42.329" v="131" actId="20577"/>
        <pc:sldMkLst>
          <pc:docMk/>
          <pc:sldMk cId="3602784086" sldId="396"/>
        </pc:sldMkLst>
        <pc:spChg chg="mod">
          <ac:chgData name="Kozman, Eliza" userId="4ecb8e2f-77c4-49f5-9971-3acebd66ba7e" providerId="ADAL" clId="{97CD45F8-D3AF-4CA2-9D37-3551ACBECA0C}" dt="2020-06-05T15:46:33.167" v="88" actId="20577"/>
          <ac:spMkLst>
            <pc:docMk/>
            <pc:sldMk cId="3602784086" sldId="396"/>
            <ac:spMk id="2" creationId="{E9435C86-B7F7-4296-B8F9-A8F6C9A9B57B}"/>
          </ac:spMkLst>
        </pc:spChg>
        <pc:spChg chg="mod">
          <ac:chgData name="Kozman, Eliza" userId="4ecb8e2f-77c4-49f5-9971-3acebd66ba7e" providerId="ADAL" clId="{97CD45F8-D3AF-4CA2-9D37-3551ACBECA0C}" dt="2020-06-05T15:46:42.329" v="131" actId="20577"/>
          <ac:spMkLst>
            <pc:docMk/>
            <pc:sldMk cId="3602784086" sldId="396"/>
            <ac:spMk id="3" creationId="{34CB51D5-16C0-4A0B-BB98-B1D76913A2AA}"/>
          </ac:spMkLst>
        </pc:spChg>
      </pc:sldChg>
      <pc:sldChg chg="modSp new mod">
        <pc:chgData name="Kozman, Eliza" userId="4ecb8e2f-77c4-49f5-9971-3acebd66ba7e" providerId="ADAL" clId="{97CD45F8-D3AF-4CA2-9D37-3551ACBECA0C}" dt="2020-06-16T13:51:27.145" v="1608" actId="20577"/>
        <pc:sldMkLst>
          <pc:docMk/>
          <pc:sldMk cId="268142015" sldId="397"/>
        </pc:sldMkLst>
        <pc:spChg chg="mod">
          <ac:chgData name="Kozman, Eliza" userId="4ecb8e2f-77c4-49f5-9971-3acebd66ba7e" providerId="ADAL" clId="{97CD45F8-D3AF-4CA2-9D37-3551ACBECA0C}" dt="2020-06-05T15:46:54.254" v="145" actId="20577"/>
          <ac:spMkLst>
            <pc:docMk/>
            <pc:sldMk cId="268142015" sldId="397"/>
            <ac:spMk id="2" creationId="{B9772E13-BF09-4F76-A864-34FBA5668DB3}"/>
          </ac:spMkLst>
        </pc:spChg>
        <pc:spChg chg="mod">
          <ac:chgData name="Kozman, Eliza" userId="4ecb8e2f-77c4-49f5-9971-3acebd66ba7e" providerId="ADAL" clId="{97CD45F8-D3AF-4CA2-9D37-3551ACBECA0C}" dt="2020-06-16T13:51:27.145" v="1608" actId="20577"/>
          <ac:spMkLst>
            <pc:docMk/>
            <pc:sldMk cId="268142015" sldId="397"/>
            <ac:spMk id="3" creationId="{47963E6E-6090-4FCA-88D5-10E102AC2794}"/>
          </ac:spMkLst>
        </pc:spChg>
      </pc:sldChg>
      <pc:sldChg chg="modSp add mod">
        <pc:chgData name="Kozman, Eliza" userId="4ecb8e2f-77c4-49f5-9971-3acebd66ba7e" providerId="ADAL" clId="{97CD45F8-D3AF-4CA2-9D37-3551ACBECA0C}" dt="2020-06-16T13:52:51.838" v="1684" actId="20577"/>
        <pc:sldMkLst>
          <pc:docMk/>
          <pc:sldMk cId="917714326" sldId="398"/>
        </pc:sldMkLst>
        <pc:spChg chg="mod">
          <ac:chgData name="Kozman, Eliza" userId="4ecb8e2f-77c4-49f5-9971-3acebd66ba7e" providerId="ADAL" clId="{97CD45F8-D3AF-4CA2-9D37-3551ACBECA0C}" dt="2020-06-16T13:52:51.838" v="1684" actId="20577"/>
          <ac:spMkLst>
            <pc:docMk/>
            <pc:sldMk cId="917714326" sldId="398"/>
            <ac:spMk id="2" creationId="{B9772E13-BF09-4F76-A864-34FBA5668DB3}"/>
          </ac:spMkLst>
        </pc:spChg>
        <pc:spChg chg="mod">
          <ac:chgData name="Kozman, Eliza" userId="4ecb8e2f-77c4-49f5-9971-3acebd66ba7e" providerId="ADAL" clId="{97CD45F8-D3AF-4CA2-9D37-3551ACBECA0C}" dt="2020-06-16T13:51:41.770" v="1633" actId="20577"/>
          <ac:spMkLst>
            <pc:docMk/>
            <pc:sldMk cId="917714326" sldId="398"/>
            <ac:spMk id="3" creationId="{47963E6E-6090-4FCA-88D5-10E102AC2794}"/>
          </ac:spMkLst>
        </pc:spChg>
      </pc:sldChg>
      <pc:sldChg chg="modSp add mod delCm">
        <pc:chgData name="Kozman, Eliza" userId="4ecb8e2f-77c4-49f5-9971-3acebd66ba7e" providerId="ADAL" clId="{97CD45F8-D3AF-4CA2-9D37-3551ACBECA0C}" dt="2020-06-16T13:52:49.534" v="1682" actId="20577"/>
        <pc:sldMkLst>
          <pc:docMk/>
          <pc:sldMk cId="2697059017" sldId="399"/>
        </pc:sldMkLst>
        <pc:spChg chg="mod">
          <ac:chgData name="Kozman, Eliza" userId="4ecb8e2f-77c4-49f5-9971-3acebd66ba7e" providerId="ADAL" clId="{97CD45F8-D3AF-4CA2-9D37-3551ACBECA0C}" dt="2020-06-16T13:52:49.534" v="1682" actId="20577"/>
          <ac:spMkLst>
            <pc:docMk/>
            <pc:sldMk cId="2697059017" sldId="399"/>
            <ac:spMk id="2" creationId="{B9772E13-BF09-4F76-A864-34FBA5668DB3}"/>
          </ac:spMkLst>
        </pc:spChg>
        <pc:spChg chg="mod">
          <ac:chgData name="Kozman, Eliza" userId="4ecb8e2f-77c4-49f5-9971-3acebd66ba7e" providerId="ADAL" clId="{97CD45F8-D3AF-4CA2-9D37-3551ACBECA0C}" dt="2020-06-05T15:50:31.945" v="1204" actId="13926"/>
          <ac:spMkLst>
            <pc:docMk/>
            <pc:sldMk cId="2697059017" sldId="399"/>
            <ac:spMk id="3" creationId="{47963E6E-6090-4FCA-88D5-10E102AC2794}"/>
          </ac:spMkLst>
        </pc:spChg>
      </pc:sldChg>
      <pc:sldChg chg="modSp add mod">
        <pc:chgData name="Kozman, Eliza" userId="4ecb8e2f-77c4-49f5-9971-3acebd66ba7e" providerId="ADAL" clId="{97CD45F8-D3AF-4CA2-9D37-3551ACBECA0C}" dt="2020-06-16T13:52:36.777" v="1676" actId="20577"/>
        <pc:sldMkLst>
          <pc:docMk/>
          <pc:sldMk cId="1141491149" sldId="400"/>
        </pc:sldMkLst>
        <pc:spChg chg="mod">
          <ac:chgData name="Kozman, Eliza" userId="4ecb8e2f-77c4-49f5-9971-3acebd66ba7e" providerId="ADAL" clId="{97CD45F8-D3AF-4CA2-9D37-3551ACBECA0C}" dt="2020-06-16T13:52:29.701" v="1673" actId="20577"/>
          <ac:spMkLst>
            <pc:docMk/>
            <pc:sldMk cId="1141491149" sldId="400"/>
            <ac:spMk id="2" creationId="{B9772E13-BF09-4F76-A864-34FBA5668DB3}"/>
          </ac:spMkLst>
        </pc:spChg>
        <pc:spChg chg="mod">
          <ac:chgData name="Kozman, Eliza" userId="4ecb8e2f-77c4-49f5-9971-3acebd66ba7e" providerId="ADAL" clId="{97CD45F8-D3AF-4CA2-9D37-3551ACBECA0C}" dt="2020-06-16T13:52:36.777" v="1676" actId="20577"/>
          <ac:spMkLst>
            <pc:docMk/>
            <pc:sldMk cId="1141491149" sldId="400"/>
            <ac:spMk id="3" creationId="{47963E6E-6090-4FCA-88D5-10E102AC2794}"/>
          </ac:spMkLst>
        </pc:spChg>
      </pc:sldChg>
      <pc:sldChg chg="modSp add mod">
        <pc:chgData name="Kozman, Eliza" userId="4ecb8e2f-77c4-49f5-9971-3acebd66ba7e" providerId="ADAL" clId="{97CD45F8-D3AF-4CA2-9D37-3551ACBECA0C}" dt="2020-06-16T13:52:45.346" v="1680" actId="6549"/>
        <pc:sldMkLst>
          <pc:docMk/>
          <pc:sldMk cId="714128898" sldId="401"/>
        </pc:sldMkLst>
        <pc:spChg chg="mod">
          <ac:chgData name="Kozman, Eliza" userId="4ecb8e2f-77c4-49f5-9971-3acebd66ba7e" providerId="ADAL" clId="{97CD45F8-D3AF-4CA2-9D37-3551ACBECA0C}" dt="2020-06-16T13:52:45.346" v="1680" actId="6549"/>
          <ac:spMkLst>
            <pc:docMk/>
            <pc:sldMk cId="714128898" sldId="401"/>
            <ac:spMk id="2" creationId="{B9772E13-BF09-4F76-A864-34FBA5668DB3}"/>
          </ac:spMkLst>
        </pc:spChg>
        <pc:spChg chg="mod">
          <ac:chgData name="Kozman, Eliza" userId="4ecb8e2f-77c4-49f5-9971-3acebd66ba7e" providerId="ADAL" clId="{97CD45F8-D3AF-4CA2-9D37-3551ACBECA0C}" dt="2020-06-05T15:51:59.770" v="1572" actId="13926"/>
          <ac:spMkLst>
            <pc:docMk/>
            <pc:sldMk cId="714128898" sldId="401"/>
            <ac:spMk id="3" creationId="{47963E6E-6090-4FCA-88D5-10E102AC2794}"/>
          </ac:spMkLst>
        </pc:spChg>
      </pc:sldChg>
      <pc:sldChg chg="del">
        <pc:chgData name="Kozman, Eliza" userId="4ecb8e2f-77c4-49f5-9971-3acebd66ba7e" providerId="ADAL" clId="{97CD45F8-D3AF-4CA2-9D37-3551ACBECA0C}" dt="2020-06-05T15:46:13.802" v="5" actId="47"/>
        <pc:sldMkLst>
          <pc:docMk/>
          <pc:sldMk cId="1082331680" sldId="728"/>
        </pc:sldMkLst>
      </pc:sldChg>
      <pc:sldChg chg="del">
        <pc:chgData name="Kozman, Eliza" userId="4ecb8e2f-77c4-49f5-9971-3acebd66ba7e" providerId="ADAL" clId="{97CD45F8-D3AF-4CA2-9D37-3551ACBECA0C}" dt="2020-06-05T15:46:13.856" v="8" actId="47"/>
        <pc:sldMkLst>
          <pc:docMk/>
          <pc:sldMk cId="3635909936" sldId="731"/>
        </pc:sldMkLst>
      </pc:sldChg>
      <pc:sldChg chg="del">
        <pc:chgData name="Kozman, Eliza" userId="4ecb8e2f-77c4-49f5-9971-3acebd66ba7e" providerId="ADAL" clId="{97CD45F8-D3AF-4CA2-9D37-3551ACBECA0C}" dt="2020-06-05T15:46:14.401" v="18" actId="47"/>
        <pc:sldMkLst>
          <pc:docMk/>
          <pc:sldMk cId="1866961132" sldId="733"/>
        </pc:sldMkLst>
      </pc:sldChg>
      <pc:sldChg chg="del">
        <pc:chgData name="Kozman, Eliza" userId="4ecb8e2f-77c4-49f5-9971-3acebd66ba7e" providerId="ADAL" clId="{97CD45F8-D3AF-4CA2-9D37-3551ACBECA0C}" dt="2020-06-05T15:46:13.627" v="2" actId="47"/>
        <pc:sldMkLst>
          <pc:docMk/>
          <pc:sldMk cId="3538159346" sldId="750"/>
        </pc:sldMkLst>
      </pc:sldChg>
      <pc:sldChg chg="del">
        <pc:chgData name="Kozman, Eliza" userId="4ecb8e2f-77c4-49f5-9971-3acebd66ba7e" providerId="ADAL" clId="{97CD45F8-D3AF-4CA2-9D37-3551ACBECA0C}" dt="2020-06-05T15:46:13.655" v="3" actId="47"/>
        <pc:sldMkLst>
          <pc:docMk/>
          <pc:sldMk cId="2870039747" sldId="753"/>
        </pc:sldMkLst>
      </pc:sldChg>
      <pc:sldChg chg="del">
        <pc:chgData name="Kozman, Eliza" userId="4ecb8e2f-77c4-49f5-9971-3acebd66ba7e" providerId="ADAL" clId="{97CD45F8-D3AF-4CA2-9D37-3551ACBECA0C}" dt="2020-06-05T15:46:13.818" v="6" actId="47"/>
        <pc:sldMkLst>
          <pc:docMk/>
          <pc:sldMk cId="1195086133" sldId="754"/>
        </pc:sldMkLst>
      </pc:sldChg>
      <pc:sldChg chg="del">
        <pc:chgData name="Kozman, Eliza" userId="4ecb8e2f-77c4-49f5-9971-3acebd66ba7e" providerId="ADAL" clId="{97CD45F8-D3AF-4CA2-9D37-3551ACBECA0C}" dt="2020-06-05T15:46:14.203" v="15" actId="47"/>
        <pc:sldMkLst>
          <pc:docMk/>
          <pc:sldMk cId="2577321697" sldId="755"/>
        </pc:sldMkLst>
      </pc:sldChg>
      <pc:sldChg chg="del">
        <pc:chgData name="Kozman, Eliza" userId="4ecb8e2f-77c4-49f5-9971-3acebd66ba7e" providerId="ADAL" clId="{97CD45F8-D3AF-4CA2-9D37-3551ACBECA0C}" dt="2020-06-05T15:46:13.951" v="9" actId="47"/>
        <pc:sldMkLst>
          <pc:docMk/>
          <pc:sldMk cId="336788323" sldId="756"/>
        </pc:sldMkLst>
      </pc:sldChg>
      <pc:sldChg chg="del">
        <pc:chgData name="Kozman, Eliza" userId="4ecb8e2f-77c4-49f5-9971-3acebd66ba7e" providerId="ADAL" clId="{97CD45F8-D3AF-4CA2-9D37-3551ACBECA0C}" dt="2020-06-05T15:46:14.034" v="12" actId="47"/>
        <pc:sldMkLst>
          <pc:docMk/>
          <pc:sldMk cId="3721073753" sldId="757"/>
        </pc:sldMkLst>
      </pc:sldChg>
      <pc:sldChg chg="del">
        <pc:chgData name="Kozman, Eliza" userId="4ecb8e2f-77c4-49f5-9971-3acebd66ba7e" providerId="ADAL" clId="{97CD45F8-D3AF-4CA2-9D37-3551ACBECA0C}" dt="2020-06-05T15:46:14.635" v="24" actId="47"/>
        <pc:sldMkLst>
          <pc:docMk/>
          <pc:sldMk cId="993714238" sldId="758"/>
        </pc:sldMkLst>
      </pc:sldChg>
      <pc:sldChg chg="del">
        <pc:chgData name="Kozman, Eliza" userId="4ecb8e2f-77c4-49f5-9971-3acebd66ba7e" providerId="ADAL" clId="{97CD45F8-D3AF-4CA2-9D37-3551ACBECA0C}" dt="2020-06-05T15:46:13.131" v="1" actId="47"/>
        <pc:sldMkLst>
          <pc:docMk/>
          <pc:sldMk cId="3483283857" sldId="759"/>
        </pc:sldMkLst>
      </pc:sldChg>
      <pc:sldChg chg="del">
        <pc:chgData name="Kozman, Eliza" userId="4ecb8e2f-77c4-49f5-9971-3acebd66ba7e" providerId="ADAL" clId="{97CD45F8-D3AF-4CA2-9D37-3551ACBECA0C}" dt="2020-06-05T15:46:13.956" v="10" actId="47"/>
        <pc:sldMkLst>
          <pc:docMk/>
          <pc:sldMk cId="2869341729" sldId="760"/>
        </pc:sldMkLst>
      </pc:sldChg>
      <pc:sldChg chg="del">
        <pc:chgData name="Kozman, Eliza" userId="4ecb8e2f-77c4-49f5-9971-3acebd66ba7e" providerId="ADAL" clId="{97CD45F8-D3AF-4CA2-9D37-3551ACBECA0C}" dt="2020-06-05T15:46:14.476" v="21" actId="47"/>
        <pc:sldMkLst>
          <pc:docMk/>
          <pc:sldMk cId="946007196" sldId="763"/>
        </pc:sldMkLst>
      </pc:sldChg>
      <pc:sldChg chg="del">
        <pc:chgData name="Kozman, Eliza" userId="4ecb8e2f-77c4-49f5-9971-3acebd66ba7e" providerId="ADAL" clId="{97CD45F8-D3AF-4CA2-9D37-3551ACBECA0C}" dt="2020-06-05T15:46:13.987" v="11" actId="47"/>
        <pc:sldMkLst>
          <pc:docMk/>
          <pc:sldMk cId="3362345770" sldId="770"/>
        </pc:sldMkLst>
      </pc:sldChg>
      <pc:sldChg chg="del">
        <pc:chgData name="Kozman, Eliza" userId="4ecb8e2f-77c4-49f5-9971-3acebd66ba7e" providerId="ADAL" clId="{97CD45F8-D3AF-4CA2-9D37-3551ACBECA0C}" dt="2020-06-05T15:46:14.050" v="13" actId="47"/>
        <pc:sldMkLst>
          <pc:docMk/>
          <pc:sldMk cId="3791832387" sldId="775"/>
        </pc:sldMkLst>
      </pc:sldChg>
      <pc:sldChg chg="del">
        <pc:chgData name="Kozman, Eliza" userId="4ecb8e2f-77c4-49f5-9971-3acebd66ba7e" providerId="ADAL" clId="{97CD45F8-D3AF-4CA2-9D37-3551ACBECA0C}" dt="2020-06-05T15:46:14.188" v="14" actId="47"/>
        <pc:sldMkLst>
          <pc:docMk/>
          <pc:sldMk cId="4146299104" sldId="776"/>
        </pc:sldMkLst>
      </pc:sldChg>
      <pc:sldChg chg="del">
        <pc:chgData name="Kozman, Eliza" userId="4ecb8e2f-77c4-49f5-9971-3acebd66ba7e" providerId="ADAL" clId="{97CD45F8-D3AF-4CA2-9D37-3551ACBECA0C}" dt="2020-06-05T15:46:14.219" v="16" actId="47"/>
        <pc:sldMkLst>
          <pc:docMk/>
          <pc:sldMk cId="3938353259" sldId="777"/>
        </pc:sldMkLst>
      </pc:sldChg>
      <pc:sldChg chg="del">
        <pc:chgData name="Kozman, Eliza" userId="4ecb8e2f-77c4-49f5-9971-3acebd66ba7e" providerId="ADAL" clId="{97CD45F8-D3AF-4CA2-9D37-3551ACBECA0C}" dt="2020-06-05T15:46:14.357" v="17" actId="47"/>
        <pc:sldMkLst>
          <pc:docMk/>
          <pc:sldMk cId="3938533229" sldId="778"/>
        </pc:sldMkLst>
      </pc:sldChg>
      <pc:sldChg chg="del">
        <pc:chgData name="Kozman, Eliza" userId="4ecb8e2f-77c4-49f5-9971-3acebd66ba7e" providerId="ADAL" clId="{97CD45F8-D3AF-4CA2-9D37-3551ACBECA0C}" dt="2020-06-05T15:46:14.423" v="19" actId="47"/>
        <pc:sldMkLst>
          <pc:docMk/>
          <pc:sldMk cId="1522936424" sldId="779"/>
        </pc:sldMkLst>
      </pc:sldChg>
      <pc:sldChg chg="del">
        <pc:chgData name="Kozman, Eliza" userId="4ecb8e2f-77c4-49f5-9971-3acebd66ba7e" providerId="ADAL" clId="{97CD45F8-D3AF-4CA2-9D37-3551ACBECA0C}" dt="2020-06-05T15:46:14.447" v="20" actId="47"/>
        <pc:sldMkLst>
          <pc:docMk/>
          <pc:sldMk cId="4288382040" sldId="780"/>
        </pc:sldMkLst>
      </pc:sldChg>
      <pc:sldChg chg="del">
        <pc:chgData name="Kozman, Eliza" userId="4ecb8e2f-77c4-49f5-9971-3acebd66ba7e" providerId="ADAL" clId="{97CD45F8-D3AF-4CA2-9D37-3551ACBECA0C}" dt="2020-06-05T15:46:14.604" v="22" actId="47"/>
        <pc:sldMkLst>
          <pc:docMk/>
          <pc:sldMk cId="64480335" sldId="781"/>
        </pc:sldMkLst>
      </pc:sldChg>
      <pc:sldChg chg="del">
        <pc:chgData name="Kozman, Eliza" userId="4ecb8e2f-77c4-49f5-9971-3acebd66ba7e" providerId="ADAL" clId="{97CD45F8-D3AF-4CA2-9D37-3551ACBECA0C}" dt="2020-06-05T15:46:14.620" v="23" actId="47"/>
        <pc:sldMkLst>
          <pc:docMk/>
          <pc:sldMk cId="3589450902" sldId="782"/>
        </pc:sldMkLst>
      </pc:sldChg>
      <pc:sldMasterChg chg="delSldLayout">
        <pc:chgData name="Kozman, Eliza" userId="4ecb8e2f-77c4-49f5-9971-3acebd66ba7e" providerId="ADAL" clId="{97CD45F8-D3AF-4CA2-9D37-3551ACBECA0C}" dt="2020-06-05T15:46:14.890" v="31" actId="47"/>
        <pc:sldMasterMkLst>
          <pc:docMk/>
          <pc:sldMasterMk cId="302979268" sldId="2147483648"/>
        </pc:sldMasterMkLst>
        <pc:sldLayoutChg chg="del">
          <pc:chgData name="Kozman, Eliza" userId="4ecb8e2f-77c4-49f5-9971-3acebd66ba7e" providerId="ADAL" clId="{97CD45F8-D3AF-4CA2-9D37-3551ACBECA0C}" dt="2020-06-05T15:46:14.890" v="31" actId="47"/>
          <pc:sldLayoutMkLst>
            <pc:docMk/>
            <pc:sldMasterMk cId="302979268" sldId="2147483648"/>
            <pc:sldLayoutMk cId="2946933390" sldId="2147483658"/>
          </pc:sldLayoutMkLst>
        </pc:sldLayoutChg>
      </pc:sldMasterChg>
    </pc:docChg>
  </pc:docChgLst>
  <pc:docChgLst>
    <pc:chgData name="Styrnol, Miriam" userId="S::k1802745@kcl.ac.uk::0e21edd8-11e0-45cc-aeb0-6298f8e489e2" providerId="AD" clId="Web-{E53687BB-2A45-AEFB-3D95-2333A62778D6}"/>
    <pc:docChg chg="modSld sldOrd">
      <pc:chgData name="Styrnol, Miriam" userId="S::k1802745@kcl.ac.uk::0e21edd8-11e0-45cc-aeb0-6298f8e489e2" providerId="AD" clId="Web-{E53687BB-2A45-AEFB-3D95-2333A62778D6}" dt="2020-08-21T08:58:57.768" v="608"/>
      <pc:docMkLst>
        <pc:docMk/>
      </pc:docMkLst>
      <pc:sldChg chg="modSp">
        <pc:chgData name="Styrnol, Miriam" userId="S::k1802745@kcl.ac.uk::0e21edd8-11e0-45cc-aeb0-6298f8e489e2" providerId="AD" clId="Web-{E53687BB-2A45-AEFB-3D95-2333A62778D6}" dt="2020-08-21T08:36:33.816" v="146" actId="20577"/>
        <pc:sldMkLst>
          <pc:docMk/>
          <pc:sldMk cId="917714326" sldId="398"/>
        </pc:sldMkLst>
        <pc:spChg chg="mod">
          <ac:chgData name="Styrnol, Miriam" userId="S::k1802745@kcl.ac.uk::0e21edd8-11e0-45cc-aeb0-6298f8e489e2" providerId="AD" clId="Web-{E53687BB-2A45-AEFB-3D95-2333A62778D6}" dt="2020-08-21T08:36:33.816" v="146" actId="20577"/>
          <ac:spMkLst>
            <pc:docMk/>
            <pc:sldMk cId="917714326" sldId="398"/>
            <ac:spMk id="3" creationId="{47963E6E-6090-4FCA-88D5-10E102AC2794}"/>
          </ac:spMkLst>
        </pc:spChg>
      </pc:sldChg>
      <pc:sldChg chg="delCm">
        <pc:chgData name="Styrnol, Miriam" userId="S::k1802745@kcl.ac.uk::0e21edd8-11e0-45cc-aeb0-6298f8e489e2" providerId="AD" clId="Web-{E53687BB-2A45-AEFB-3D95-2333A62778D6}" dt="2020-08-21T08:58:57.768" v="608"/>
        <pc:sldMkLst>
          <pc:docMk/>
          <pc:sldMk cId="2697059017" sldId="399"/>
        </pc:sldMkLst>
      </pc:sldChg>
      <pc:sldChg chg="modSp ord delCm">
        <pc:chgData name="Styrnol, Miriam" userId="S::k1802745@kcl.ac.uk::0e21edd8-11e0-45cc-aeb0-6298f8e489e2" providerId="AD" clId="Web-{E53687BB-2A45-AEFB-3D95-2333A62778D6}" dt="2020-08-21T08:58:50.909" v="607"/>
        <pc:sldMkLst>
          <pc:docMk/>
          <pc:sldMk cId="1141491149" sldId="400"/>
        </pc:sldMkLst>
        <pc:spChg chg="mod">
          <ac:chgData name="Styrnol, Miriam" userId="S::k1802745@kcl.ac.uk::0e21edd8-11e0-45cc-aeb0-6298f8e489e2" providerId="AD" clId="Web-{E53687BB-2A45-AEFB-3D95-2333A62778D6}" dt="2020-08-21T08:44:14.670" v="604" actId="20577"/>
          <ac:spMkLst>
            <pc:docMk/>
            <pc:sldMk cId="1141491149" sldId="400"/>
            <ac:spMk id="3" creationId="{47963E6E-6090-4FCA-88D5-10E102AC2794}"/>
          </ac:spMkLst>
        </pc:spChg>
      </pc:sldChg>
      <pc:sldChg chg="modSp delCm">
        <pc:chgData name="Styrnol, Miriam" userId="S::k1802745@kcl.ac.uk::0e21edd8-11e0-45cc-aeb0-6298f8e489e2" providerId="AD" clId="Web-{E53687BB-2A45-AEFB-3D95-2333A62778D6}" dt="2020-08-21T08:58:45.846" v="606"/>
        <pc:sldMkLst>
          <pc:docMk/>
          <pc:sldMk cId="714128898" sldId="401"/>
        </pc:sldMkLst>
        <pc:spChg chg="mod">
          <ac:chgData name="Styrnol, Miriam" userId="S::k1802745@kcl.ac.uk::0e21edd8-11e0-45cc-aeb0-6298f8e489e2" providerId="AD" clId="Web-{E53687BB-2A45-AEFB-3D95-2333A62778D6}" dt="2020-08-21T08:43:12.559" v="509" actId="20577"/>
          <ac:spMkLst>
            <pc:docMk/>
            <pc:sldMk cId="714128898" sldId="401"/>
            <ac:spMk id="3" creationId="{47963E6E-6090-4FCA-88D5-10E102AC2794}"/>
          </ac:spMkLst>
        </pc:spChg>
      </pc:sldChg>
    </pc:docChg>
  </pc:docChgLst>
  <pc:docChgLst>
    <pc:chgData name="Marzec, Magdalena" userId="c1b820d3-7e2e-4a50-8498-41b1e3d4eba2" providerId="ADAL" clId="{B53A76A4-36E2-4C59-A60E-B170FC89000F}"/>
    <pc:docChg chg="undo custSel addSld delSld modSld">
      <pc:chgData name="Marzec, Magdalena" userId="c1b820d3-7e2e-4a50-8498-41b1e3d4eba2" providerId="ADAL" clId="{B53A76A4-36E2-4C59-A60E-B170FC89000F}" dt="2020-06-17T15:58:14.813" v="349" actId="120"/>
      <pc:docMkLst>
        <pc:docMk/>
      </pc:docMkLst>
      <pc:sldChg chg="modSp mod">
        <pc:chgData name="Marzec, Magdalena" userId="c1b820d3-7e2e-4a50-8498-41b1e3d4eba2" providerId="ADAL" clId="{B53A76A4-36E2-4C59-A60E-B170FC89000F}" dt="2020-06-17T15:55:22.747" v="337" actId="403"/>
        <pc:sldMkLst>
          <pc:docMk/>
          <pc:sldMk cId="3602784086" sldId="396"/>
        </pc:sldMkLst>
        <pc:spChg chg="mod">
          <ac:chgData name="Marzec, Magdalena" userId="c1b820d3-7e2e-4a50-8498-41b1e3d4eba2" providerId="ADAL" clId="{B53A76A4-36E2-4C59-A60E-B170FC89000F}" dt="2020-06-17T15:55:22.747" v="337" actId="403"/>
          <ac:spMkLst>
            <pc:docMk/>
            <pc:sldMk cId="3602784086" sldId="396"/>
            <ac:spMk id="3" creationId="{34CB51D5-16C0-4A0B-BB98-B1D76913A2AA}"/>
          </ac:spMkLst>
        </pc:spChg>
      </pc:sldChg>
      <pc:sldChg chg="addSp delSp modSp del mod">
        <pc:chgData name="Marzec, Magdalena" userId="c1b820d3-7e2e-4a50-8498-41b1e3d4eba2" providerId="ADAL" clId="{B53A76A4-36E2-4C59-A60E-B170FC89000F}" dt="2020-06-17T15:56:04.873" v="338" actId="2696"/>
        <pc:sldMkLst>
          <pc:docMk/>
          <pc:sldMk cId="268142015" sldId="397"/>
        </pc:sldMkLst>
        <pc:spChg chg="del">
          <ac:chgData name="Marzec, Magdalena" userId="c1b820d3-7e2e-4a50-8498-41b1e3d4eba2" providerId="ADAL" clId="{B53A76A4-36E2-4C59-A60E-B170FC89000F}" dt="2020-06-17T15:00:19.727" v="39" actId="478"/>
          <ac:spMkLst>
            <pc:docMk/>
            <pc:sldMk cId="268142015" sldId="397"/>
            <ac:spMk id="2" creationId="{B9772E13-BF09-4F76-A864-34FBA5668DB3}"/>
          </ac:spMkLst>
        </pc:spChg>
        <pc:spChg chg="mod">
          <ac:chgData name="Marzec, Magdalena" userId="c1b820d3-7e2e-4a50-8498-41b1e3d4eba2" providerId="ADAL" clId="{B53A76A4-36E2-4C59-A60E-B170FC89000F}" dt="2020-06-17T15:05:13.344" v="102" actId="14100"/>
          <ac:spMkLst>
            <pc:docMk/>
            <pc:sldMk cId="268142015" sldId="397"/>
            <ac:spMk id="3" creationId="{47963E6E-6090-4FCA-88D5-10E102AC2794}"/>
          </ac:spMkLst>
        </pc:spChg>
        <pc:spChg chg="add mod">
          <ac:chgData name="Marzec, Magdalena" userId="c1b820d3-7e2e-4a50-8498-41b1e3d4eba2" providerId="ADAL" clId="{B53A76A4-36E2-4C59-A60E-B170FC89000F}" dt="2020-06-17T13:53:40.201" v="0"/>
          <ac:spMkLst>
            <pc:docMk/>
            <pc:sldMk cId="268142015" sldId="397"/>
            <ac:spMk id="5" creationId="{B8CDD650-BC0F-4C70-82D3-861D6798BF36}"/>
          </ac:spMkLst>
        </pc:spChg>
        <pc:spChg chg="add mod">
          <ac:chgData name="Marzec, Magdalena" userId="c1b820d3-7e2e-4a50-8498-41b1e3d4eba2" providerId="ADAL" clId="{B53A76A4-36E2-4C59-A60E-B170FC89000F}" dt="2020-06-17T15:01:42.905" v="52" actId="1076"/>
          <ac:spMkLst>
            <pc:docMk/>
            <pc:sldMk cId="268142015" sldId="397"/>
            <ac:spMk id="6" creationId="{26A73C9B-7266-4A7C-B745-4D5650E87B7A}"/>
          </ac:spMkLst>
        </pc:spChg>
        <pc:spChg chg="add del mod">
          <ac:chgData name="Marzec, Magdalena" userId="c1b820d3-7e2e-4a50-8498-41b1e3d4eba2" providerId="ADAL" clId="{B53A76A4-36E2-4C59-A60E-B170FC89000F}" dt="2020-06-17T15:00:21.337" v="41" actId="478"/>
          <ac:spMkLst>
            <pc:docMk/>
            <pc:sldMk cId="268142015" sldId="397"/>
            <ac:spMk id="8" creationId="{ADBD4AEF-0FA6-4E68-949B-8EF95885E51F}"/>
          </ac:spMkLst>
        </pc:spChg>
        <pc:spChg chg="add mod">
          <ac:chgData name="Marzec, Magdalena" userId="c1b820d3-7e2e-4a50-8498-41b1e3d4eba2" providerId="ADAL" clId="{B53A76A4-36E2-4C59-A60E-B170FC89000F}" dt="2020-06-17T15:03:43.275" v="65" actId="20577"/>
          <ac:spMkLst>
            <pc:docMk/>
            <pc:sldMk cId="268142015" sldId="397"/>
            <ac:spMk id="9" creationId="{1D18630F-ECD2-4D30-B62F-F244926D1555}"/>
          </ac:spMkLst>
        </pc:spChg>
      </pc:sldChg>
      <pc:sldChg chg="addSp delSp modSp mod">
        <pc:chgData name="Marzec, Magdalena" userId="c1b820d3-7e2e-4a50-8498-41b1e3d4eba2" providerId="ADAL" clId="{B53A76A4-36E2-4C59-A60E-B170FC89000F}" dt="2020-06-17T15:56:14.748" v="340" actId="20577"/>
        <pc:sldMkLst>
          <pc:docMk/>
          <pc:sldMk cId="917714326" sldId="398"/>
        </pc:sldMkLst>
        <pc:spChg chg="del">
          <ac:chgData name="Marzec, Magdalena" userId="c1b820d3-7e2e-4a50-8498-41b1e3d4eba2" providerId="ADAL" clId="{B53A76A4-36E2-4C59-A60E-B170FC89000F}" dt="2020-06-17T15:04:41.493" v="95" actId="478"/>
          <ac:spMkLst>
            <pc:docMk/>
            <pc:sldMk cId="917714326" sldId="398"/>
            <ac:spMk id="2" creationId="{B9772E13-BF09-4F76-A864-34FBA5668DB3}"/>
          </ac:spMkLst>
        </pc:spChg>
        <pc:spChg chg="mod">
          <ac:chgData name="Marzec, Magdalena" userId="c1b820d3-7e2e-4a50-8498-41b1e3d4eba2" providerId="ADAL" clId="{B53A76A4-36E2-4C59-A60E-B170FC89000F}" dt="2020-06-17T15:56:14.748" v="340" actId="20577"/>
          <ac:spMkLst>
            <pc:docMk/>
            <pc:sldMk cId="917714326" sldId="398"/>
            <ac:spMk id="3" creationId="{47963E6E-6090-4FCA-88D5-10E102AC2794}"/>
          </ac:spMkLst>
        </pc:spChg>
        <pc:spChg chg="add mod">
          <ac:chgData name="Marzec, Magdalena" userId="c1b820d3-7e2e-4a50-8498-41b1e3d4eba2" providerId="ADAL" clId="{B53A76A4-36E2-4C59-A60E-B170FC89000F}" dt="2020-06-17T15:04:47.729" v="99" actId="1076"/>
          <ac:spMkLst>
            <pc:docMk/>
            <pc:sldMk cId="917714326" sldId="398"/>
            <ac:spMk id="5" creationId="{B8E8612B-081A-4C92-BFFE-C9EAB4A04281}"/>
          </ac:spMkLst>
        </pc:spChg>
        <pc:spChg chg="add del mod">
          <ac:chgData name="Marzec, Magdalena" userId="c1b820d3-7e2e-4a50-8498-41b1e3d4eba2" providerId="ADAL" clId="{B53A76A4-36E2-4C59-A60E-B170FC89000F}" dt="2020-06-17T15:04:43.219" v="97" actId="478"/>
          <ac:spMkLst>
            <pc:docMk/>
            <pc:sldMk cId="917714326" sldId="398"/>
            <ac:spMk id="7" creationId="{89F0C01D-CE5D-465B-BD76-618B9DE8A866}"/>
          </ac:spMkLst>
        </pc:spChg>
        <pc:spChg chg="add del mod">
          <ac:chgData name="Marzec, Magdalena" userId="c1b820d3-7e2e-4a50-8498-41b1e3d4eba2" providerId="ADAL" clId="{B53A76A4-36E2-4C59-A60E-B170FC89000F}" dt="2020-06-17T15:27:53.158" v="332"/>
          <ac:spMkLst>
            <pc:docMk/>
            <pc:sldMk cId="917714326" sldId="398"/>
            <ac:spMk id="8" creationId="{07064ABE-50FC-4605-B7A5-D9555D3A88B3}"/>
          </ac:spMkLst>
        </pc:spChg>
      </pc:sldChg>
      <pc:sldChg chg="addSp delSp modSp mod">
        <pc:chgData name="Marzec, Magdalena" userId="c1b820d3-7e2e-4a50-8498-41b1e3d4eba2" providerId="ADAL" clId="{B53A76A4-36E2-4C59-A60E-B170FC89000F}" dt="2020-06-17T15:58:14.813" v="349" actId="120"/>
        <pc:sldMkLst>
          <pc:docMk/>
          <pc:sldMk cId="2697059017" sldId="399"/>
        </pc:sldMkLst>
        <pc:spChg chg="del">
          <ac:chgData name="Marzec, Magdalena" userId="c1b820d3-7e2e-4a50-8498-41b1e3d4eba2" providerId="ADAL" clId="{B53A76A4-36E2-4C59-A60E-B170FC89000F}" dt="2020-06-17T15:05:30.444" v="103" actId="478"/>
          <ac:spMkLst>
            <pc:docMk/>
            <pc:sldMk cId="2697059017" sldId="399"/>
            <ac:spMk id="2" creationId="{B9772E13-BF09-4F76-A864-34FBA5668DB3}"/>
          </ac:spMkLst>
        </pc:spChg>
        <pc:spChg chg="mod">
          <ac:chgData name="Marzec, Magdalena" userId="c1b820d3-7e2e-4a50-8498-41b1e3d4eba2" providerId="ADAL" clId="{B53A76A4-36E2-4C59-A60E-B170FC89000F}" dt="2020-06-17T15:58:14.813" v="349" actId="120"/>
          <ac:spMkLst>
            <pc:docMk/>
            <pc:sldMk cId="2697059017" sldId="399"/>
            <ac:spMk id="3" creationId="{47963E6E-6090-4FCA-88D5-10E102AC2794}"/>
          </ac:spMkLst>
        </pc:spChg>
        <pc:spChg chg="add del mod">
          <ac:chgData name="Marzec, Magdalena" userId="c1b820d3-7e2e-4a50-8498-41b1e3d4eba2" providerId="ADAL" clId="{B53A76A4-36E2-4C59-A60E-B170FC89000F}" dt="2020-06-17T15:05:31.792" v="105" actId="478"/>
          <ac:spMkLst>
            <pc:docMk/>
            <pc:sldMk cId="2697059017" sldId="399"/>
            <ac:spMk id="6" creationId="{7E41DA22-F3CB-4C3C-A631-288343F62006}"/>
          </ac:spMkLst>
        </pc:spChg>
        <pc:spChg chg="add mod">
          <ac:chgData name="Marzec, Magdalena" userId="c1b820d3-7e2e-4a50-8498-41b1e3d4eba2" providerId="ADAL" clId="{B53A76A4-36E2-4C59-A60E-B170FC89000F}" dt="2020-06-17T15:05:35.729" v="108" actId="20577"/>
          <ac:spMkLst>
            <pc:docMk/>
            <pc:sldMk cId="2697059017" sldId="399"/>
            <ac:spMk id="7" creationId="{3F9C1189-83AC-4164-BBB2-BFE510AFA401}"/>
          </ac:spMkLst>
        </pc:spChg>
      </pc:sldChg>
      <pc:sldChg chg="addSp delSp modSp mod">
        <pc:chgData name="Marzec, Magdalena" userId="c1b820d3-7e2e-4a50-8498-41b1e3d4eba2" providerId="ADAL" clId="{B53A76A4-36E2-4C59-A60E-B170FC89000F}" dt="2020-06-17T15:57:40.323" v="344" actId="14100"/>
        <pc:sldMkLst>
          <pc:docMk/>
          <pc:sldMk cId="1141491149" sldId="400"/>
        </pc:sldMkLst>
        <pc:spChg chg="del">
          <ac:chgData name="Marzec, Magdalena" userId="c1b820d3-7e2e-4a50-8498-41b1e3d4eba2" providerId="ADAL" clId="{B53A76A4-36E2-4C59-A60E-B170FC89000F}" dt="2020-06-17T15:08:54.810" v="121" actId="478"/>
          <ac:spMkLst>
            <pc:docMk/>
            <pc:sldMk cId="1141491149" sldId="400"/>
            <ac:spMk id="2" creationId="{B9772E13-BF09-4F76-A864-34FBA5668DB3}"/>
          </ac:spMkLst>
        </pc:spChg>
        <pc:spChg chg="mod">
          <ac:chgData name="Marzec, Magdalena" userId="c1b820d3-7e2e-4a50-8498-41b1e3d4eba2" providerId="ADAL" clId="{B53A76A4-36E2-4C59-A60E-B170FC89000F}" dt="2020-06-17T15:57:40.323" v="344" actId="14100"/>
          <ac:spMkLst>
            <pc:docMk/>
            <pc:sldMk cId="1141491149" sldId="400"/>
            <ac:spMk id="3" creationId="{47963E6E-6090-4FCA-88D5-10E102AC2794}"/>
          </ac:spMkLst>
        </pc:spChg>
        <pc:spChg chg="add mod">
          <ac:chgData name="Marzec, Magdalena" userId="c1b820d3-7e2e-4a50-8498-41b1e3d4eba2" providerId="ADAL" clId="{B53A76A4-36E2-4C59-A60E-B170FC89000F}" dt="2020-06-17T15:09:00.521" v="124" actId="1076"/>
          <ac:spMkLst>
            <pc:docMk/>
            <pc:sldMk cId="1141491149" sldId="400"/>
            <ac:spMk id="5" creationId="{ED4E39F9-96F1-490C-9378-5A4C86C11A38}"/>
          </ac:spMkLst>
        </pc:spChg>
        <pc:spChg chg="add del mod">
          <ac:chgData name="Marzec, Magdalena" userId="c1b820d3-7e2e-4a50-8498-41b1e3d4eba2" providerId="ADAL" clId="{B53A76A4-36E2-4C59-A60E-B170FC89000F}" dt="2020-06-17T15:08:57.091" v="123" actId="478"/>
          <ac:spMkLst>
            <pc:docMk/>
            <pc:sldMk cId="1141491149" sldId="400"/>
            <ac:spMk id="7" creationId="{FC56C03B-E251-42AB-A41C-019DDCBDCB36}"/>
          </ac:spMkLst>
        </pc:spChg>
      </pc:sldChg>
      <pc:sldChg chg="addSp delSp modSp mod">
        <pc:chgData name="Marzec, Magdalena" userId="c1b820d3-7e2e-4a50-8498-41b1e3d4eba2" providerId="ADAL" clId="{B53A76A4-36E2-4C59-A60E-B170FC89000F}" dt="2020-06-17T15:57:49.435" v="346" actId="14100"/>
        <pc:sldMkLst>
          <pc:docMk/>
          <pc:sldMk cId="714128898" sldId="401"/>
        </pc:sldMkLst>
        <pc:spChg chg="del">
          <ac:chgData name="Marzec, Magdalena" userId="c1b820d3-7e2e-4a50-8498-41b1e3d4eba2" providerId="ADAL" clId="{B53A76A4-36E2-4C59-A60E-B170FC89000F}" dt="2020-06-17T15:09:20.532" v="135" actId="478"/>
          <ac:spMkLst>
            <pc:docMk/>
            <pc:sldMk cId="714128898" sldId="401"/>
            <ac:spMk id="2" creationId="{B9772E13-BF09-4F76-A864-34FBA5668DB3}"/>
          </ac:spMkLst>
        </pc:spChg>
        <pc:spChg chg="mod">
          <ac:chgData name="Marzec, Magdalena" userId="c1b820d3-7e2e-4a50-8498-41b1e3d4eba2" providerId="ADAL" clId="{B53A76A4-36E2-4C59-A60E-B170FC89000F}" dt="2020-06-17T15:57:49.435" v="346" actId="14100"/>
          <ac:spMkLst>
            <pc:docMk/>
            <pc:sldMk cId="714128898" sldId="401"/>
            <ac:spMk id="3" creationId="{47963E6E-6090-4FCA-88D5-10E102AC2794}"/>
          </ac:spMkLst>
        </pc:spChg>
        <pc:spChg chg="add mod">
          <ac:chgData name="Marzec, Magdalena" userId="c1b820d3-7e2e-4a50-8498-41b1e3d4eba2" providerId="ADAL" clId="{B53A76A4-36E2-4C59-A60E-B170FC89000F}" dt="2020-06-17T15:09:27.313" v="138" actId="1076"/>
          <ac:spMkLst>
            <pc:docMk/>
            <pc:sldMk cId="714128898" sldId="401"/>
            <ac:spMk id="5" creationId="{56DA2D7F-D18B-48C7-B6CD-F0AB6DDBAE23}"/>
          </ac:spMkLst>
        </pc:spChg>
        <pc:spChg chg="add del mod">
          <ac:chgData name="Marzec, Magdalena" userId="c1b820d3-7e2e-4a50-8498-41b1e3d4eba2" providerId="ADAL" clId="{B53A76A4-36E2-4C59-A60E-B170FC89000F}" dt="2020-06-17T15:09:22.778" v="137" actId="478"/>
          <ac:spMkLst>
            <pc:docMk/>
            <pc:sldMk cId="714128898" sldId="401"/>
            <ac:spMk id="7" creationId="{3442AB31-7319-498D-9DE7-BF64AF8A978C}"/>
          </ac:spMkLst>
        </pc:spChg>
      </pc:sldChg>
      <pc:sldChg chg="addSp delSp modSp add mod">
        <pc:chgData name="Marzec, Magdalena" userId="c1b820d3-7e2e-4a50-8498-41b1e3d4eba2" providerId="ADAL" clId="{B53A76A4-36E2-4C59-A60E-B170FC89000F}" dt="2020-06-17T15:26:59.634" v="312" actId="688"/>
        <pc:sldMkLst>
          <pc:docMk/>
          <pc:sldMk cId="393936628" sldId="402"/>
        </pc:sldMkLst>
        <pc:spChg chg="del mod">
          <ac:chgData name="Marzec, Magdalena" userId="c1b820d3-7e2e-4a50-8498-41b1e3d4eba2" providerId="ADAL" clId="{B53A76A4-36E2-4C59-A60E-B170FC89000F}" dt="2020-06-17T15:15:55.730" v="208" actId="478"/>
          <ac:spMkLst>
            <pc:docMk/>
            <pc:sldMk cId="393936628" sldId="402"/>
            <ac:spMk id="3" creationId="{47963E6E-6090-4FCA-88D5-10E102AC2794}"/>
          </ac:spMkLst>
        </pc:spChg>
        <pc:spChg chg="mod">
          <ac:chgData name="Marzec, Magdalena" userId="c1b820d3-7e2e-4a50-8498-41b1e3d4eba2" providerId="ADAL" clId="{B53A76A4-36E2-4C59-A60E-B170FC89000F}" dt="2020-06-17T15:18:07.226" v="236" actId="1076"/>
          <ac:spMkLst>
            <pc:docMk/>
            <pc:sldMk cId="393936628" sldId="402"/>
            <ac:spMk id="6" creationId="{26A73C9B-7266-4A7C-B745-4D5650E87B7A}"/>
          </ac:spMkLst>
        </pc:spChg>
        <pc:spChg chg="add mod">
          <ac:chgData name="Marzec, Magdalena" userId="c1b820d3-7e2e-4a50-8498-41b1e3d4eba2" providerId="ADAL" clId="{B53A76A4-36E2-4C59-A60E-B170FC89000F}" dt="2020-06-17T15:25:49.473" v="307" actId="14100"/>
          <ac:spMkLst>
            <pc:docMk/>
            <pc:sldMk cId="393936628" sldId="402"/>
            <ac:spMk id="7" creationId="{4A07F886-0594-4B14-940C-1714F154F100}"/>
          </ac:spMkLst>
        </pc:spChg>
        <pc:spChg chg="add mod">
          <ac:chgData name="Marzec, Magdalena" userId="c1b820d3-7e2e-4a50-8498-41b1e3d4eba2" providerId="ADAL" clId="{B53A76A4-36E2-4C59-A60E-B170FC89000F}" dt="2020-06-17T15:25:52.417" v="308" actId="14100"/>
          <ac:spMkLst>
            <pc:docMk/>
            <pc:sldMk cId="393936628" sldId="402"/>
            <ac:spMk id="8" creationId="{89EFA795-FADB-4731-81FE-91A496976AF0}"/>
          </ac:spMkLst>
        </pc:spChg>
        <pc:spChg chg="mod">
          <ac:chgData name="Marzec, Magdalena" userId="c1b820d3-7e2e-4a50-8498-41b1e3d4eba2" providerId="ADAL" clId="{B53A76A4-36E2-4C59-A60E-B170FC89000F}" dt="2020-06-17T15:25:46.947" v="306" actId="14100"/>
          <ac:spMkLst>
            <pc:docMk/>
            <pc:sldMk cId="393936628" sldId="402"/>
            <ac:spMk id="9" creationId="{1D18630F-ECD2-4D30-B62F-F244926D1555}"/>
          </ac:spMkLst>
        </pc:spChg>
        <pc:spChg chg="add mod">
          <ac:chgData name="Marzec, Magdalena" userId="c1b820d3-7e2e-4a50-8498-41b1e3d4eba2" providerId="ADAL" clId="{B53A76A4-36E2-4C59-A60E-B170FC89000F}" dt="2020-06-17T15:25:54.410" v="309" actId="14100"/>
          <ac:spMkLst>
            <pc:docMk/>
            <pc:sldMk cId="393936628" sldId="402"/>
            <ac:spMk id="10" creationId="{921B1453-6218-48C0-88CB-E87E8BEAD028}"/>
          </ac:spMkLst>
        </pc:spChg>
        <pc:spChg chg="add mod">
          <ac:chgData name="Marzec, Magdalena" userId="c1b820d3-7e2e-4a50-8498-41b1e3d4eba2" providerId="ADAL" clId="{B53A76A4-36E2-4C59-A60E-B170FC89000F}" dt="2020-06-17T15:25:37.954" v="304" actId="14100"/>
          <ac:spMkLst>
            <pc:docMk/>
            <pc:sldMk cId="393936628" sldId="402"/>
            <ac:spMk id="11" creationId="{E679E640-6B8A-4A08-89E5-3EB1A81F1F7C}"/>
          </ac:spMkLst>
        </pc:spChg>
        <pc:spChg chg="add mod">
          <ac:chgData name="Marzec, Magdalena" userId="c1b820d3-7e2e-4a50-8498-41b1e3d4eba2" providerId="ADAL" clId="{B53A76A4-36E2-4C59-A60E-B170FC89000F}" dt="2020-06-17T15:25:56.371" v="310" actId="14100"/>
          <ac:spMkLst>
            <pc:docMk/>
            <pc:sldMk cId="393936628" sldId="402"/>
            <ac:spMk id="12" creationId="{74B795C6-7AC1-4E74-B691-09B0D058342D}"/>
          </ac:spMkLst>
        </pc:spChg>
        <pc:spChg chg="add mod">
          <ac:chgData name="Marzec, Magdalena" userId="c1b820d3-7e2e-4a50-8498-41b1e3d4eba2" providerId="ADAL" clId="{B53A76A4-36E2-4C59-A60E-B170FC89000F}" dt="2020-06-17T15:25:44.362" v="305" actId="14100"/>
          <ac:spMkLst>
            <pc:docMk/>
            <pc:sldMk cId="393936628" sldId="402"/>
            <ac:spMk id="13" creationId="{46FB53E2-F646-4007-A0A3-2CA78B701E1B}"/>
          </ac:spMkLst>
        </pc:spChg>
        <pc:spChg chg="add mod">
          <ac:chgData name="Marzec, Magdalena" userId="c1b820d3-7e2e-4a50-8498-41b1e3d4eba2" providerId="ADAL" clId="{B53A76A4-36E2-4C59-A60E-B170FC89000F}" dt="2020-06-17T15:25:58.186" v="311" actId="14100"/>
          <ac:spMkLst>
            <pc:docMk/>
            <pc:sldMk cId="393936628" sldId="402"/>
            <ac:spMk id="14" creationId="{A420FE3D-9F38-427A-98F7-AB6D5FA3C97F}"/>
          </ac:spMkLst>
        </pc:spChg>
        <pc:spChg chg="add del mod">
          <ac:chgData name="Marzec, Magdalena" userId="c1b820d3-7e2e-4a50-8498-41b1e3d4eba2" providerId="ADAL" clId="{B53A76A4-36E2-4C59-A60E-B170FC89000F}" dt="2020-06-17T15:15:58.287" v="209" actId="478"/>
          <ac:spMkLst>
            <pc:docMk/>
            <pc:sldMk cId="393936628" sldId="402"/>
            <ac:spMk id="15" creationId="{73BC0068-CA01-4409-962F-473E8FC2EE13}"/>
          </ac:spMkLst>
        </pc:spChg>
        <pc:spChg chg="add mod">
          <ac:chgData name="Marzec, Magdalena" userId="c1b820d3-7e2e-4a50-8498-41b1e3d4eba2" providerId="ADAL" clId="{B53A76A4-36E2-4C59-A60E-B170FC89000F}" dt="2020-06-17T15:26:59.634" v="312" actId="688"/>
          <ac:spMkLst>
            <pc:docMk/>
            <pc:sldMk cId="393936628" sldId="402"/>
            <ac:spMk id="16" creationId="{67063BA1-128C-4388-AD9B-157F682234DB}"/>
          </ac:spMkLst>
        </pc:spChg>
        <pc:spChg chg="add del mod">
          <ac:chgData name="Marzec, Magdalena" userId="c1b820d3-7e2e-4a50-8498-41b1e3d4eba2" providerId="ADAL" clId="{B53A76A4-36E2-4C59-A60E-B170FC89000F}" dt="2020-06-17T15:21:10.033" v="283" actId="688"/>
          <ac:spMkLst>
            <pc:docMk/>
            <pc:sldMk cId="393936628" sldId="402"/>
            <ac:spMk id="17" creationId="{004BC651-8B61-4B23-B603-D1CBC2E4582D}"/>
          </ac:spMkLst>
        </pc:spChg>
        <pc:spChg chg="add mod">
          <ac:chgData name="Marzec, Magdalena" userId="c1b820d3-7e2e-4a50-8498-41b1e3d4eba2" providerId="ADAL" clId="{B53A76A4-36E2-4C59-A60E-B170FC89000F}" dt="2020-06-17T15:21:05.706" v="281" actId="688"/>
          <ac:spMkLst>
            <pc:docMk/>
            <pc:sldMk cId="393936628" sldId="402"/>
            <ac:spMk id="18" creationId="{A5DD8092-B0C7-4256-A174-A3CFD338C14B}"/>
          </ac:spMkLst>
        </pc:spChg>
        <pc:spChg chg="add mod">
          <ac:chgData name="Marzec, Magdalena" userId="c1b820d3-7e2e-4a50-8498-41b1e3d4eba2" providerId="ADAL" clId="{B53A76A4-36E2-4C59-A60E-B170FC89000F}" dt="2020-06-17T15:22:36.785" v="285" actId="688"/>
          <ac:spMkLst>
            <pc:docMk/>
            <pc:sldMk cId="393936628" sldId="402"/>
            <ac:spMk id="19" creationId="{BE8B81A6-EAC4-40CA-9B6B-C21C47C98D1E}"/>
          </ac:spMkLst>
        </pc:spChg>
        <pc:spChg chg="add mod">
          <ac:chgData name="Marzec, Magdalena" userId="c1b820d3-7e2e-4a50-8498-41b1e3d4eba2" providerId="ADAL" clId="{B53A76A4-36E2-4C59-A60E-B170FC89000F}" dt="2020-06-17T15:22:51.841" v="288" actId="1076"/>
          <ac:spMkLst>
            <pc:docMk/>
            <pc:sldMk cId="393936628" sldId="402"/>
            <ac:spMk id="20" creationId="{811238D9-7E13-4D22-A453-52EF13A0A8A6}"/>
          </ac:spMkLst>
        </pc:spChg>
        <pc:spChg chg="add del mod">
          <ac:chgData name="Marzec, Magdalena" userId="c1b820d3-7e2e-4a50-8498-41b1e3d4eba2" providerId="ADAL" clId="{B53A76A4-36E2-4C59-A60E-B170FC89000F}" dt="2020-06-17T15:19:42.584" v="269" actId="478"/>
          <ac:spMkLst>
            <pc:docMk/>
            <pc:sldMk cId="393936628" sldId="402"/>
            <ac:spMk id="21" creationId="{ACBA9F69-9C10-424F-A0DF-4BC59068E738}"/>
          </ac:spMkLst>
        </pc:spChg>
        <pc:spChg chg="add del mod">
          <ac:chgData name="Marzec, Magdalena" userId="c1b820d3-7e2e-4a50-8498-41b1e3d4eba2" providerId="ADAL" clId="{B53A76A4-36E2-4C59-A60E-B170FC89000F}" dt="2020-06-17T15:19:42.584" v="269" actId="478"/>
          <ac:spMkLst>
            <pc:docMk/>
            <pc:sldMk cId="393936628" sldId="402"/>
            <ac:spMk id="22" creationId="{E610E25C-D0B5-4E9F-B711-891F5E4FF4B8}"/>
          </ac:spMkLst>
        </pc:spChg>
        <pc:spChg chg="add del mod">
          <ac:chgData name="Marzec, Magdalena" userId="c1b820d3-7e2e-4a50-8498-41b1e3d4eba2" providerId="ADAL" clId="{B53A76A4-36E2-4C59-A60E-B170FC89000F}" dt="2020-06-17T15:19:42.584" v="269" actId="478"/>
          <ac:spMkLst>
            <pc:docMk/>
            <pc:sldMk cId="393936628" sldId="402"/>
            <ac:spMk id="23" creationId="{E38B4A0C-4DF2-449B-A6F3-A9FF0137ADD5}"/>
          </ac:spMkLst>
        </pc:spChg>
        <pc:spChg chg="add del mod">
          <ac:chgData name="Marzec, Magdalena" userId="c1b820d3-7e2e-4a50-8498-41b1e3d4eba2" providerId="ADAL" clId="{B53A76A4-36E2-4C59-A60E-B170FC89000F}" dt="2020-06-17T15:19:42.584" v="269" actId="478"/>
          <ac:spMkLst>
            <pc:docMk/>
            <pc:sldMk cId="393936628" sldId="402"/>
            <ac:spMk id="24" creationId="{37591D14-0949-44FB-90EC-3BD92B958057}"/>
          </ac:spMkLst>
        </pc:spChg>
        <pc:spChg chg="add del mod">
          <ac:chgData name="Marzec, Magdalena" userId="c1b820d3-7e2e-4a50-8498-41b1e3d4eba2" providerId="ADAL" clId="{B53A76A4-36E2-4C59-A60E-B170FC89000F}" dt="2020-06-17T15:19:42.584" v="269" actId="478"/>
          <ac:spMkLst>
            <pc:docMk/>
            <pc:sldMk cId="393936628" sldId="402"/>
            <ac:spMk id="25" creationId="{BD5A0A59-8091-4F72-A481-1807D8471D47}"/>
          </ac:spMkLst>
        </pc:spChg>
        <pc:spChg chg="add mod">
          <ac:chgData name="Marzec, Magdalena" userId="c1b820d3-7e2e-4a50-8498-41b1e3d4eba2" providerId="ADAL" clId="{B53A76A4-36E2-4C59-A60E-B170FC89000F}" dt="2020-06-17T15:23:55.241" v="299" actId="1076"/>
          <ac:spMkLst>
            <pc:docMk/>
            <pc:sldMk cId="393936628" sldId="402"/>
            <ac:spMk id="26" creationId="{64DBE25A-0CCF-403A-9A3D-11EC12DFD538}"/>
          </ac:spMkLst>
        </pc:spChg>
        <pc:spChg chg="add mod">
          <ac:chgData name="Marzec, Magdalena" userId="c1b820d3-7e2e-4a50-8498-41b1e3d4eba2" providerId="ADAL" clId="{B53A76A4-36E2-4C59-A60E-B170FC89000F}" dt="2020-06-17T15:23:48.097" v="298" actId="1076"/>
          <ac:spMkLst>
            <pc:docMk/>
            <pc:sldMk cId="393936628" sldId="402"/>
            <ac:spMk id="27" creationId="{4306B19F-EE73-4F80-BC4D-0780D5A73EE0}"/>
          </ac:spMkLst>
        </pc:spChg>
      </pc:sldChg>
    </pc:docChg>
  </pc:docChgLst>
  <pc:docChgLst>
    <pc:chgData name="Arthur, Zoe" userId="S::k1928433@kcl.ac.uk::981ea6b6-7996-4bc2-b7d2-018afb3acbdb" providerId="AD" clId="Web-{DEF624D1-E44F-1FE6-CA56-42AED30CB00A}"/>
    <pc:docChg chg="modSld">
      <pc:chgData name="Arthur, Zoe" userId="S::k1928433@kcl.ac.uk::981ea6b6-7996-4bc2-b7d2-018afb3acbdb" providerId="AD" clId="Web-{DEF624D1-E44F-1FE6-CA56-42AED30CB00A}" dt="2020-07-16T10:21:24.379" v="3" actId="20577"/>
      <pc:docMkLst>
        <pc:docMk/>
      </pc:docMkLst>
      <pc:sldChg chg="modSp">
        <pc:chgData name="Arthur, Zoe" userId="S::k1928433@kcl.ac.uk::981ea6b6-7996-4bc2-b7d2-018afb3acbdb" providerId="AD" clId="Web-{DEF624D1-E44F-1FE6-CA56-42AED30CB00A}" dt="2020-07-16T10:21:24.379" v="2" actId="20577"/>
        <pc:sldMkLst>
          <pc:docMk/>
          <pc:sldMk cId="2697059017" sldId="399"/>
        </pc:sldMkLst>
        <pc:spChg chg="mod">
          <ac:chgData name="Arthur, Zoe" userId="S::k1928433@kcl.ac.uk::981ea6b6-7996-4bc2-b7d2-018afb3acbdb" providerId="AD" clId="Web-{DEF624D1-E44F-1FE6-CA56-42AED30CB00A}" dt="2020-07-16T10:21:24.379" v="2" actId="20577"/>
          <ac:spMkLst>
            <pc:docMk/>
            <pc:sldMk cId="2697059017" sldId="399"/>
            <ac:spMk id="3" creationId="{47963E6E-6090-4FCA-88D5-10E102AC2794}"/>
          </ac:spMkLst>
        </pc:spChg>
      </pc:sldChg>
    </pc:docChg>
  </pc:docChgLst>
  <pc:docChgLst>
    <pc:chgData name="Arthur, Zoe" userId="S::k1928433@kcl.ac.uk::981ea6b6-7996-4bc2-b7d2-018afb3acbdb" providerId="AD" clId="Web-{A7FF01B0-DCF5-E0F2-6D59-F6C3D3DBED5B}"/>
    <pc:docChg chg="modSld">
      <pc:chgData name="Arthur, Zoe" userId="S::k1928433@kcl.ac.uk::981ea6b6-7996-4bc2-b7d2-018afb3acbdb" providerId="AD" clId="Web-{A7FF01B0-DCF5-E0F2-6D59-F6C3D3DBED5B}" dt="2020-10-06T16:05:56.273" v="0" actId="20577"/>
      <pc:docMkLst>
        <pc:docMk/>
      </pc:docMkLst>
      <pc:sldChg chg="modSp">
        <pc:chgData name="Arthur, Zoe" userId="S::k1928433@kcl.ac.uk::981ea6b6-7996-4bc2-b7d2-018afb3acbdb" providerId="AD" clId="Web-{A7FF01B0-DCF5-E0F2-6D59-F6C3D3DBED5B}" dt="2020-10-06T16:05:56.273" v="0" actId="20577"/>
        <pc:sldMkLst>
          <pc:docMk/>
          <pc:sldMk cId="393936628" sldId="402"/>
        </pc:sldMkLst>
        <pc:spChg chg="mod">
          <ac:chgData name="Arthur, Zoe" userId="S::k1928433@kcl.ac.uk::981ea6b6-7996-4bc2-b7d2-018afb3acbdb" providerId="AD" clId="Web-{A7FF01B0-DCF5-E0F2-6D59-F6C3D3DBED5B}" dt="2020-10-06T16:05:56.273" v="0" actId="20577"/>
          <ac:spMkLst>
            <pc:docMk/>
            <pc:sldMk cId="393936628" sldId="402"/>
            <ac:spMk id="12" creationId="{74B795C6-7AC1-4E74-B691-09B0D058342D}"/>
          </ac:spMkLst>
        </pc:spChg>
      </pc:sldChg>
    </pc:docChg>
  </pc:docChgLst>
  <pc:docChgLst>
    <pc:chgData name="Kozman, Eliza" userId="S::k1811514@kcl.ac.uk::4ecb8e2f-77c4-49f5-9971-3acebd66ba7e" providerId="AD" clId="Web-{62B8A10C-A25E-6C47-AA5E-E28AEA1142F9}"/>
    <pc:docChg chg="modSld">
      <pc:chgData name="Kozman, Eliza" userId="S::k1811514@kcl.ac.uk::4ecb8e2f-77c4-49f5-9971-3acebd66ba7e" providerId="AD" clId="Web-{62B8A10C-A25E-6C47-AA5E-E28AEA1142F9}" dt="2020-09-15T20:04:37.786" v="225" actId="20577"/>
      <pc:docMkLst>
        <pc:docMk/>
      </pc:docMkLst>
      <pc:sldChg chg="modSp">
        <pc:chgData name="Kozman, Eliza" userId="S::k1811514@kcl.ac.uk::4ecb8e2f-77c4-49f5-9971-3acebd66ba7e" providerId="AD" clId="Web-{62B8A10C-A25E-6C47-AA5E-E28AEA1142F9}" dt="2020-09-15T20:01:18.246" v="75" actId="20577"/>
        <pc:sldMkLst>
          <pc:docMk/>
          <pc:sldMk cId="3602784086" sldId="396"/>
        </pc:sldMkLst>
        <pc:spChg chg="mod">
          <ac:chgData name="Kozman, Eliza" userId="S::k1811514@kcl.ac.uk::4ecb8e2f-77c4-49f5-9971-3acebd66ba7e" providerId="AD" clId="Web-{62B8A10C-A25E-6C47-AA5E-E28AEA1142F9}" dt="2020-09-15T20:01:18.246" v="75" actId="20577"/>
          <ac:spMkLst>
            <pc:docMk/>
            <pc:sldMk cId="3602784086" sldId="396"/>
            <ac:spMk id="3" creationId="{34CB51D5-16C0-4A0B-BB98-B1D76913A2AA}"/>
          </ac:spMkLst>
        </pc:spChg>
      </pc:sldChg>
      <pc:sldChg chg="modSp">
        <pc:chgData name="Kozman, Eliza" userId="S::k1811514@kcl.ac.uk::4ecb8e2f-77c4-49f5-9971-3acebd66ba7e" providerId="AD" clId="Web-{62B8A10C-A25E-6C47-AA5E-E28AEA1142F9}" dt="2020-09-15T20:03:47.237" v="196" actId="20577"/>
        <pc:sldMkLst>
          <pc:docMk/>
          <pc:sldMk cId="917714326" sldId="398"/>
        </pc:sldMkLst>
        <pc:spChg chg="mod">
          <ac:chgData name="Kozman, Eliza" userId="S::k1811514@kcl.ac.uk::4ecb8e2f-77c4-49f5-9971-3acebd66ba7e" providerId="AD" clId="Web-{62B8A10C-A25E-6C47-AA5E-E28AEA1142F9}" dt="2020-09-15T20:03:47.237" v="196" actId="20577"/>
          <ac:spMkLst>
            <pc:docMk/>
            <pc:sldMk cId="917714326" sldId="398"/>
            <ac:spMk id="3" creationId="{47963E6E-6090-4FCA-88D5-10E102AC2794}"/>
          </ac:spMkLst>
        </pc:spChg>
      </pc:sldChg>
      <pc:sldChg chg="modSp">
        <pc:chgData name="Kozman, Eliza" userId="S::k1811514@kcl.ac.uk::4ecb8e2f-77c4-49f5-9971-3acebd66ba7e" providerId="AD" clId="Web-{62B8A10C-A25E-6C47-AA5E-E28AEA1142F9}" dt="2020-09-15T20:02:50.594" v="131" actId="20577"/>
        <pc:sldMkLst>
          <pc:docMk/>
          <pc:sldMk cId="2697059017" sldId="399"/>
        </pc:sldMkLst>
        <pc:spChg chg="mod">
          <ac:chgData name="Kozman, Eliza" userId="S::k1811514@kcl.ac.uk::4ecb8e2f-77c4-49f5-9971-3acebd66ba7e" providerId="AD" clId="Web-{62B8A10C-A25E-6C47-AA5E-E28AEA1142F9}" dt="2020-09-15T20:02:50.594" v="131" actId="20577"/>
          <ac:spMkLst>
            <pc:docMk/>
            <pc:sldMk cId="2697059017" sldId="399"/>
            <ac:spMk id="3" creationId="{47963E6E-6090-4FCA-88D5-10E102AC2794}"/>
          </ac:spMkLst>
        </pc:spChg>
      </pc:sldChg>
      <pc:sldChg chg="modSp">
        <pc:chgData name="Kozman, Eliza" userId="S::k1811514@kcl.ac.uk::4ecb8e2f-77c4-49f5-9971-3acebd66ba7e" providerId="AD" clId="Web-{62B8A10C-A25E-6C47-AA5E-E28AEA1142F9}" dt="2020-09-15T20:04:36.677" v="223" actId="20577"/>
        <pc:sldMkLst>
          <pc:docMk/>
          <pc:sldMk cId="714128898" sldId="401"/>
        </pc:sldMkLst>
        <pc:spChg chg="mod">
          <ac:chgData name="Kozman, Eliza" userId="S::k1811514@kcl.ac.uk::4ecb8e2f-77c4-49f5-9971-3acebd66ba7e" providerId="AD" clId="Web-{62B8A10C-A25E-6C47-AA5E-E28AEA1142F9}" dt="2020-09-15T20:04:36.677" v="223" actId="20577"/>
          <ac:spMkLst>
            <pc:docMk/>
            <pc:sldMk cId="714128898" sldId="401"/>
            <ac:spMk id="3" creationId="{47963E6E-6090-4FCA-88D5-10E102AC2794}"/>
          </ac:spMkLst>
        </pc:spChg>
      </pc:sldChg>
    </pc:docChg>
  </pc:docChgLst>
  <pc:docChgLst>
    <pc:chgData name="Styrnol, Miriam" userId="S::k1802745@kcl.ac.uk::0e21edd8-11e0-45cc-aeb0-6298f8e489e2" providerId="AD" clId="Web-{915409A7-2A76-C9D7-6143-F598D27B7C75}"/>
    <pc:docChg chg="modSld">
      <pc:chgData name="Styrnol, Miriam" userId="S::k1802745@kcl.ac.uk::0e21edd8-11e0-45cc-aeb0-6298f8e489e2" providerId="AD" clId="Web-{915409A7-2A76-C9D7-6143-F598D27B7C75}" dt="2020-06-15T09:29:06.029" v="154" actId="20577"/>
      <pc:docMkLst>
        <pc:docMk/>
      </pc:docMkLst>
      <pc:sldChg chg="modSp">
        <pc:chgData name="Styrnol, Miriam" userId="S::k1802745@kcl.ac.uk::0e21edd8-11e0-45cc-aeb0-6298f8e489e2" providerId="AD" clId="Web-{915409A7-2A76-C9D7-6143-F598D27B7C75}" dt="2020-06-15T09:29:06.029" v="153" actId="20577"/>
        <pc:sldMkLst>
          <pc:docMk/>
          <pc:sldMk cId="268142015" sldId="397"/>
        </pc:sldMkLst>
        <pc:spChg chg="mod">
          <ac:chgData name="Styrnol, Miriam" userId="S::k1802745@kcl.ac.uk::0e21edd8-11e0-45cc-aeb0-6298f8e489e2" providerId="AD" clId="Web-{915409A7-2A76-C9D7-6143-F598D27B7C75}" dt="2020-06-15T09:29:06.029" v="153" actId="20577"/>
          <ac:spMkLst>
            <pc:docMk/>
            <pc:sldMk cId="268142015" sldId="397"/>
            <ac:spMk id="3" creationId="{47963E6E-6090-4FCA-88D5-10E102AC2794}"/>
          </ac:spMkLst>
        </pc:spChg>
      </pc:sldChg>
    </pc:docChg>
  </pc:docChgLst>
  <pc:docChgLst>
    <pc:chgData name="Kozman, Eliza" userId="S::k1811514@kcl.ac.uk::4ecb8e2f-77c4-49f5-9971-3acebd66ba7e" providerId="AD" clId="Web-{FCEC4616-21E8-ACC7-0BB3-CDF878DBA099}"/>
    <pc:docChg chg="modSld">
      <pc:chgData name="Kozman, Eliza" userId="S::k1811514@kcl.ac.uk::4ecb8e2f-77c4-49f5-9971-3acebd66ba7e" providerId="AD" clId="Web-{FCEC4616-21E8-ACC7-0BB3-CDF878DBA099}" dt="2020-06-16T13:48:51.970" v="24" actId="20577"/>
      <pc:docMkLst>
        <pc:docMk/>
      </pc:docMkLst>
      <pc:sldChg chg="modSp">
        <pc:chgData name="Kozman, Eliza" userId="S::k1811514@kcl.ac.uk::4ecb8e2f-77c4-49f5-9971-3acebd66ba7e" providerId="AD" clId="Web-{FCEC4616-21E8-ACC7-0BB3-CDF878DBA099}" dt="2020-06-16T13:47:50.938" v="2" actId="20577"/>
        <pc:sldMkLst>
          <pc:docMk/>
          <pc:sldMk cId="1141491149" sldId="400"/>
        </pc:sldMkLst>
        <pc:spChg chg="mod">
          <ac:chgData name="Kozman, Eliza" userId="S::k1811514@kcl.ac.uk::4ecb8e2f-77c4-49f5-9971-3acebd66ba7e" providerId="AD" clId="Web-{FCEC4616-21E8-ACC7-0BB3-CDF878DBA099}" dt="2020-06-16T13:47:50.938" v="2" actId="20577"/>
          <ac:spMkLst>
            <pc:docMk/>
            <pc:sldMk cId="1141491149" sldId="400"/>
            <ac:spMk id="3" creationId="{47963E6E-6090-4FCA-88D5-10E102AC2794}"/>
          </ac:spMkLst>
        </pc:spChg>
      </pc:sldChg>
      <pc:sldChg chg="modSp">
        <pc:chgData name="Kozman, Eliza" userId="S::k1811514@kcl.ac.uk::4ecb8e2f-77c4-49f5-9971-3acebd66ba7e" providerId="AD" clId="Web-{FCEC4616-21E8-ACC7-0BB3-CDF878DBA099}" dt="2020-06-16T13:48:50.485" v="22" actId="20577"/>
        <pc:sldMkLst>
          <pc:docMk/>
          <pc:sldMk cId="714128898" sldId="401"/>
        </pc:sldMkLst>
        <pc:spChg chg="mod">
          <ac:chgData name="Kozman, Eliza" userId="S::k1811514@kcl.ac.uk::4ecb8e2f-77c4-49f5-9971-3acebd66ba7e" providerId="AD" clId="Web-{FCEC4616-21E8-ACC7-0BB3-CDF878DBA099}" dt="2020-06-16T13:48:24.470" v="15" actId="20577"/>
          <ac:spMkLst>
            <pc:docMk/>
            <pc:sldMk cId="714128898" sldId="401"/>
            <ac:spMk id="2" creationId="{B9772E13-BF09-4F76-A864-34FBA5668DB3}"/>
          </ac:spMkLst>
        </pc:spChg>
        <pc:spChg chg="mod">
          <ac:chgData name="Kozman, Eliza" userId="S::k1811514@kcl.ac.uk::4ecb8e2f-77c4-49f5-9971-3acebd66ba7e" providerId="AD" clId="Web-{FCEC4616-21E8-ACC7-0BB3-CDF878DBA099}" dt="2020-06-16T13:48:50.485" v="22" actId="20577"/>
          <ac:spMkLst>
            <pc:docMk/>
            <pc:sldMk cId="714128898" sldId="401"/>
            <ac:spMk id="3" creationId="{47963E6E-6090-4FCA-88D5-10E102AC2794}"/>
          </ac:spMkLst>
        </pc:spChg>
      </pc:sldChg>
    </pc:docChg>
  </pc:docChgLst>
  <pc:docChgLst>
    <pc:chgData name="Styrnol, Miriam" userId="0e21edd8-11e0-45cc-aeb0-6298f8e489e2" providerId="ADAL" clId="{A8FAF5DE-FAB3-604E-8E2E-E3CCFA01428E}"/>
    <pc:docChg chg="undo custSel addSld delSld modSld sldOrd">
      <pc:chgData name="Styrnol, Miriam" userId="0e21edd8-11e0-45cc-aeb0-6298f8e489e2" providerId="ADAL" clId="{A8FAF5DE-FAB3-604E-8E2E-E3CCFA01428E}" dt="2020-06-03T12:56:22.600" v="15954" actId="20577"/>
      <pc:docMkLst>
        <pc:docMk/>
      </pc:docMkLst>
      <pc:sldChg chg="modNotesTx">
        <pc:chgData name="Styrnol, Miriam" userId="0e21edd8-11e0-45cc-aeb0-6298f8e489e2" providerId="ADAL" clId="{A8FAF5DE-FAB3-604E-8E2E-E3CCFA01428E}" dt="2020-06-02T11:08:13.227" v="9388" actId="313"/>
        <pc:sldMkLst>
          <pc:docMk/>
          <pc:sldMk cId="949223117" sldId="312"/>
        </pc:sldMkLst>
      </pc:sldChg>
      <pc:sldChg chg="ord">
        <pc:chgData name="Styrnol, Miriam" userId="0e21edd8-11e0-45cc-aeb0-6298f8e489e2" providerId="ADAL" clId="{A8FAF5DE-FAB3-604E-8E2E-E3CCFA01428E}" dt="2020-06-03T09:07:39.699" v="9406"/>
        <pc:sldMkLst>
          <pc:docMk/>
          <pc:sldMk cId="2689018585" sldId="323"/>
        </pc:sldMkLst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374374424" sldId="366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74374424" sldId="366"/>
            <ac:spMk id="2" creationId="{8AE66ED1-5FB5-FC42-AC42-95978FE2A12B}"/>
          </ac:spMkLst>
        </pc:spChg>
        <pc:spChg chg="mod">
          <ac:chgData name="Styrnol, Miriam" userId="0e21edd8-11e0-45cc-aeb0-6298f8e489e2" providerId="ADAL" clId="{A8FAF5DE-FAB3-604E-8E2E-E3CCFA01428E}" dt="2020-06-01T08:18:11.962" v="101" actId="207"/>
          <ac:spMkLst>
            <pc:docMk/>
            <pc:sldMk cId="374374424" sldId="366"/>
            <ac:spMk id="4" creationId="{D39FC6DE-93C6-4B72-82C0-60EA34AB3D14}"/>
          </ac:spMkLst>
        </pc:spChg>
        <pc:spChg chg="mod">
          <ac:chgData name="Styrnol, Miriam" userId="0e21edd8-11e0-45cc-aeb0-6298f8e489e2" providerId="ADAL" clId="{A8FAF5DE-FAB3-604E-8E2E-E3CCFA01428E}" dt="2020-06-01T08:18:11.962" v="101" actId="207"/>
          <ac:spMkLst>
            <pc:docMk/>
            <pc:sldMk cId="374374424" sldId="366"/>
            <ac:spMk id="5" creationId="{43F11D2C-B328-4502-BF1C-0B8A0540CE63}"/>
          </ac:spMkLst>
        </pc:spChg>
        <pc:spChg chg="mod">
          <ac:chgData name="Styrnol, Miriam" userId="0e21edd8-11e0-45cc-aeb0-6298f8e489e2" providerId="ADAL" clId="{A8FAF5DE-FAB3-604E-8E2E-E3CCFA01428E}" dt="2020-06-01T08:18:39.837" v="105" actId="207"/>
          <ac:spMkLst>
            <pc:docMk/>
            <pc:sldMk cId="374374424" sldId="366"/>
            <ac:spMk id="7" creationId="{8BD6B83C-86BB-4702-8F41-E10589DC1897}"/>
          </ac:spMkLst>
        </pc:spChg>
        <pc:spChg chg="mod">
          <ac:chgData name="Styrnol, Miriam" userId="0e21edd8-11e0-45cc-aeb0-6298f8e489e2" providerId="ADAL" clId="{A8FAF5DE-FAB3-604E-8E2E-E3CCFA01428E}" dt="2020-06-01T08:18:44.107" v="106" actId="207"/>
          <ac:spMkLst>
            <pc:docMk/>
            <pc:sldMk cId="374374424" sldId="366"/>
            <ac:spMk id="8" creationId="{116C1224-9224-4CD1-AD72-077A3EEA0279}"/>
          </ac:spMkLst>
        </pc:spChg>
        <pc:picChg chg="mod">
          <ac:chgData name="Styrnol, Miriam" userId="0e21edd8-11e0-45cc-aeb0-6298f8e489e2" providerId="ADAL" clId="{A8FAF5DE-FAB3-604E-8E2E-E3CCFA01428E}" dt="2020-06-01T08:18:52.889" v="109" actId="207"/>
          <ac:picMkLst>
            <pc:docMk/>
            <pc:sldMk cId="374374424" sldId="366"/>
            <ac:picMk id="9" creationId="{0419080C-D20F-4612-AED6-E09D252D98C0}"/>
          </ac:picMkLst>
        </pc:picChg>
        <pc:picChg chg="mod">
          <ac:chgData name="Styrnol, Miriam" userId="0e21edd8-11e0-45cc-aeb0-6298f8e489e2" providerId="ADAL" clId="{A8FAF5DE-FAB3-604E-8E2E-E3CCFA01428E}" dt="2020-06-01T08:18:49.149" v="107" actId="207"/>
          <ac:picMkLst>
            <pc:docMk/>
            <pc:sldMk cId="374374424" sldId="366"/>
            <ac:picMk id="10" creationId="{0E457E7F-E1D6-4D31-8744-CD2629D3058C}"/>
          </ac:picMkLst>
        </pc:picChg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504128302" sldId="367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504128302" sldId="367"/>
            <ac:spMk id="2" creationId="{04B19250-B5FC-7B4A-ABE7-07C16EADCE32}"/>
          </ac:spMkLst>
        </pc:spChg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856869447" sldId="392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856869447" sldId="392"/>
            <ac:spMk id="3" creationId="{7CD35D53-1804-E549-A0D0-0DC3ED256019}"/>
          </ac:spMkLst>
        </pc:spChg>
      </pc:sldChg>
      <pc:sldChg chg="addSp modSp modNotesTx">
        <pc:chgData name="Styrnol, Miriam" userId="0e21edd8-11e0-45cc-aeb0-6298f8e489e2" providerId="ADAL" clId="{A8FAF5DE-FAB3-604E-8E2E-E3CCFA01428E}" dt="2020-06-03T12:56:22.600" v="15954" actId="20577"/>
        <pc:sldMkLst>
          <pc:docMk/>
          <pc:sldMk cId="2184040710" sldId="394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2184040710" sldId="394"/>
            <ac:spMk id="4" creationId="{AA90485A-23A2-724F-A8E2-57B071979C10}"/>
          </ac:spMkLst>
        </pc:spChg>
        <pc:spChg chg="mod">
          <ac:chgData name="Styrnol, Miriam" userId="0e21edd8-11e0-45cc-aeb0-6298f8e489e2" providerId="ADAL" clId="{A8FAF5DE-FAB3-604E-8E2E-E3CCFA01428E}" dt="2020-06-01T20:00:55.298" v="4699" actId="207"/>
          <ac:spMkLst>
            <pc:docMk/>
            <pc:sldMk cId="2184040710" sldId="394"/>
            <ac:spMk id="12" creationId="{05ACE0B4-7D61-5649-AB4E-B830EE99C22F}"/>
          </ac:spMkLst>
        </pc:spChg>
      </pc:sldChg>
      <pc:sldChg chg="addSp modSp">
        <pc:chgData name="Styrnol, Miriam" userId="0e21edd8-11e0-45cc-aeb0-6298f8e489e2" providerId="ADAL" clId="{A8FAF5DE-FAB3-604E-8E2E-E3CCFA01428E}" dt="2020-06-03T12:45:02.346" v="15852"/>
        <pc:sldMkLst>
          <pc:docMk/>
          <pc:sldMk cId="3602784086" sldId="396"/>
        </pc:sldMkLst>
        <pc:spChg chg="mod">
          <ac:chgData name="Styrnol, Miriam" userId="0e21edd8-11e0-45cc-aeb0-6298f8e489e2" providerId="ADAL" clId="{A8FAF5DE-FAB3-604E-8E2E-E3CCFA01428E}" dt="2020-06-01T10:04:27.086" v="167" actId="20577"/>
          <ac:spMkLst>
            <pc:docMk/>
            <pc:sldMk cId="3602784086" sldId="396"/>
            <ac:spMk id="3" creationId="{34CB51D5-16C0-4A0B-BB98-B1D76913A2AA}"/>
          </ac:spMkLst>
        </pc:spChg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602784086" sldId="396"/>
            <ac:spMk id="4" creationId="{58E0C552-B071-0E4C-B1E3-864110C70528}"/>
          </ac:spMkLst>
        </pc:spChg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1082331680" sldId="728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1082331680" sldId="728"/>
            <ac:spMk id="2" creationId="{B9923556-459E-6940-B590-FC64FBA398AC}"/>
          </ac:spMkLst>
        </pc:spChg>
        <pc:graphicFrameChg chg="mod">
          <ac:chgData name="Styrnol, Miriam" userId="0e21edd8-11e0-45cc-aeb0-6298f8e489e2" providerId="ADAL" clId="{A8FAF5DE-FAB3-604E-8E2E-E3CCFA01428E}" dt="2020-06-01T08:16:30.460" v="99" actId="20577"/>
          <ac:graphicFrameMkLst>
            <pc:docMk/>
            <pc:sldMk cId="1082331680" sldId="728"/>
            <ac:graphicFrameMk id="4" creationId="{063D0BA8-9A18-4932-B82E-522E49C11B16}"/>
          </ac:graphicFrameMkLst>
        </pc:graphicFrameChg>
      </pc:sldChg>
      <pc:sldChg chg="addSp delSp modSp ord">
        <pc:chgData name="Styrnol, Miriam" userId="0e21edd8-11e0-45cc-aeb0-6298f8e489e2" providerId="ADAL" clId="{A8FAF5DE-FAB3-604E-8E2E-E3CCFA01428E}" dt="2020-06-03T12:45:02.346" v="15852"/>
        <pc:sldMkLst>
          <pc:docMk/>
          <pc:sldMk cId="3635909936" sldId="731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635909936" sldId="731"/>
            <ac:spMk id="2" creationId="{C5E9B934-1A08-C342-A29C-9466A3207DEF}"/>
          </ac:spMkLst>
        </pc:spChg>
        <pc:spChg chg="mod">
          <ac:chgData name="Styrnol, Miriam" userId="0e21edd8-11e0-45cc-aeb0-6298f8e489e2" providerId="ADAL" clId="{A8FAF5DE-FAB3-604E-8E2E-E3CCFA01428E}" dt="2020-06-03T11:20:35.158" v="15525" actId="14100"/>
          <ac:spMkLst>
            <pc:docMk/>
            <pc:sldMk cId="3635909936" sldId="731"/>
            <ac:spMk id="3" creationId="{AB2B2F45-38B8-4578-9FB4-56B51F0F590D}"/>
          </ac:spMkLst>
        </pc:spChg>
        <pc:spChg chg="mod">
          <ac:chgData name="Styrnol, Miriam" userId="0e21edd8-11e0-45cc-aeb0-6298f8e489e2" providerId="ADAL" clId="{A8FAF5DE-FAB3-604E-8E2E-E3CCFA01428E}" dt="2020-06-03T11:20:42.482" v="15526" actId="123"/>
          <ac:spMkLst>
            <pc:docMk/>
            <pc:sldMk cId="3635909936" sldId="731"/>
            <ac:spMk id="11" creationId="{E4E4A08C-0CCE-4E1E-9BE5-4EA62E38A62B}"/>
          </ac:spMkLst>
        </pc:spChg>
        <pc:spChg chg="add del mod">
          <ac:chgData name="Styrnol, Miriam" userId="0e21edd8-11e0-45cc-aeb0-6298f8e489e2" providerId="ADAL" clId="{A8FAF5DE-FAB3-604E-8E2E-E3CCFA01428E}" dt="2020-06-03T08:07:15.833" v="9405" actId="20577"/>
          <ac:spMkLst>
            <pc:docMk/>
            <pc:sldMk cId="3635909936" sldId="731"/>
            <ac:spMk id="12" creationId="{98C69B20-825D-4935-AF9F-F97055564FFF}"/>
          </ac:spMkLst>
        </pc:spChg>
      </pc:sldChg>
      <pc:sldChg chg="addSp del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1866961132" sldId="733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1866961132" sldId="733"/>
            <ac:spMk id="3" creationId="{ED72DE53-202C-7F4F-8D0B-598A10306858}"/>
          </ac:spMkLst>
        </pc:spChg>
        <pc:spChg chg="add del mod">
          <ac:chgData name="Styrnol, Miriam" userId="0e21edd8-11e0-45cc-aeb0-6298f8e489e2" providerId="ADAL" clId="{A8FAF5DE-FAB3-604E-8E2E-E3CCFA01428E}" dt="2020-06-01T19:07:47.448" v="4215"/>
          <ac:spMkLst>
            <pc:docMk/>
            <pc:sldMk cId="1866961132" sldId="733"/>
            <ac:spMk id="5" creationId="{BE575EB2-FC87-0A46-8773-5DA9A36E5F52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7" creationId="{0CB4A7B0-09A6-474B-8587-13A6BA3ADF85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8" creationId="{67C40231-4709-0447-8024-DD9295393BEA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9" creationId="{ED600445-A5E3-E34F-971C-4D0FD3CA551F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10" creationId="{8EA6CA28-9228-F340-AF4E-64E5A28ABBBA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12" creationId="{284F5C2D-69E4-4940-8EC1-D9384BC9D056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13" creationId="{51A8B646-CE24-C248-8A73-5D5E660F7293}"/>
          </ac:spMkLst>
        </pc:spChg>
        <pc:spChg chg="mod">
          <ac:chgData name="Styrnol, Miriam" userId="0e21edd8-11e0-45cc-aeb0-6298f8e489e2" providerId="ADAL" clId="{A8FAF5DE-FAB3-604E-8E2E-E3CCFA01428E}" dt="2020-06-01T19:55:02.196" v="4601" actId="207"/>
          <ac:spMkLst>
            <pc:docMk/>
            <pc:sldMk cId="1866961132" sldId="733"/>
            <ac:spMk id="15" creationId="{68898F66-567C-2940-B42D-4FE97B239C07}"/>
          </ac:spMkLst>
        </pc:spChg>
        <pc:spChg chg="mod">
          <ac:chgData name="Styrnol, Miriam" userId="0e21edd8-11e0-45cc-aeb0-6298f8e489e2" providerId="ADAL" clId="{A8FAF5DE-FAB3-604E-8E2E-E3CCFA01428E}" dt="2020-06-01T19:54:55.612" v="4600" actId="207"/>
          <ac:spMkLst>
            <pc:docMk/>
            <pc:sldMk cId="1866961132" sldId="733"/>
            <ac:spMk id="16" creationId="{3A3FE4D6-F774-674E-8C88-ED9D77602FDC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17" creationId="{A78E9397-F4B4-DD42-A9F5-F214312A56A6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18" creationId="{31516AFC-DC4E-4148-835B-001A78F25B0D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0" creationId="{25FB6DD3-4E3C-514A-94B9-AE6AE0D19527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1" creationId="{7BFCE96E-5576-BE44-AA31-D0380AC628B7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3" creationId="{ACEC0A3B-0E43-AE46-BBEE-FFE4EB73D426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4" creationId="{E5B58ECE-B783-FB47-A93C-0E3B7764C598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5" creationId="{7DE78BAC-6D80-A74E-B1D0-CEBD6C2B77E2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6" creationId="{A2D8DF3C-CCA4-564D-801D-D57D6F1C5B42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8" creationId="{68A2AD66-9562-AF49-93E5-4AD8B9857682}"/>
          </ac:spMkLst>
        </pc:spChg>
        <pc:spChg chg="mod">
          <ac:chgData name="Styrnol, Miriam" userId="0e21edd8-11e0-45cc-aeb0-6298f8e489e2" providerId="ADAL" clId="{A8FAF5DE-FAB3-604E-8E2E-E3CCFA01428E}" dt="2020-06-01T19:54:47.581" v="4599"/>
          <ac:spMkLst>
            <pc:docMk/>
            <pc:sldMk cId="1866961132" sldId="733"/>
            <ac:spMk id="29" creationId="{3D97FA73-D438-E646-9B56-B77143F8EF39}"/>
          </ac:spMkLst>
        </pc:spChg>
        <pc:spChg chg="add mod">
          <ac:chgData name="Styrnol, Miriam" userId="0e21edd8-11e0-45cc-aeb0-6298f8e489e2" providerId="ADAL" clId="{A8FAF5DE-FAB3-604E-8E2E-E3CCFA01428E}" dt="2020-06-01T19:55:37.061" v="4603" actId="1076"/>
          <ac:spMkLst>
            <pc:docMk/>
            <pc:sldMk cId="1866961132" sldId="733"/>
            <ac:spMk id="30" creationId="{F4439E00-D953-7243-81C1-F5E492BB2E79}"/>
          </ac:spMkLst>
        </pc:spChg>
        <pc:grpChg chg="add mod">
          <ac:chgData name="Styrnol, Miriam" userId="0e21edd8-11e0-45cc-aeb0-6298f8e489e2" providerId="ADAL" clId="{A8FAF5DE-FAB3-604E-8E2E-E3CCFA01428E}" dt="2020-06-01T19:55:37.061" v="4603" actId="1076"/>
          <ac:grpSpMkLst>
            <pc:docMk/>
            <pc:sldMk cId="1866961132" sldId="733"/>
            <ac:grpSpMk id="6" creationId="{D6ED0162-1742-6940-9E6A-A2DA454B5A03}"/>
          </ac:grpSpMkLst>
        </pc:grpChg>
        <pc:grpChg chg="mod">
          <ac:chgData name="Styrnol, Miriam" userId="0e21edd8-11e0-45cc-aeb0-6298f8e489e2" providerId="ADAL" clId="{A8FAF5DE-FAB3-604E-8E2E-E3CCFA01428E}" dt="2020-06-01T19:54:47.581" v="4599"/>
          <ac:grpSpMkLst>
            <pc:docMk/>
            <pc:sldMk cId="1866961132" sldId="733"/>
            <ac:grpSpMk id="11" creationId="{DF1AA6CC-17C9-2F4C-B274-D916AC7013D1}"/>
          </ac:grpSpMkLst>
        </pc:grpChg>
        <pc:grpChg chg="add mod">
          <ac:chgData name="Styrnol, Miriam" userId="0e21edd8-11e0-45cc-aeb0-6298f8e489e2" providerId="ADAL" clId="{A8FAF5DE-FAB3-604E-8E2E-E3CCFA01428E}" dt="2020-06-01T19:55:37.061" v="4603" actId="1076"/>
          <ac:grpSpMkLst>
            <pc:docMk/>
            <pc:sldMk cId="1866961132" sldId="733"/>
            <ac:grpSpMk id="14" creationId="{D9E21FCF-FAA1-9542-8A33-8C6F07A2F97B}"/>
          </ac:grpSpMkLst>
        </pc:grpChg>
        <pc:grpChg chg="mod">
          <ac:chgData name="Styrnol, Miriam" userId="0e21edd8-11e0-45cc-aeb0-6298f8e489e2" providerId="ADAL" clId="{A8FAF5DE-FAB3-604E-8E2E-E3CCFA01428E}" dt="2020-06-01T19:54:47.581" v="4599"/>
          <ac:grpSpMkLst>
            <pc:docMk/>
            <pc:sldMk cId="1866961132" sldId="733"/>
            <ac:grpSpMk id="19" creationId="{95C595C9-BDD8-6E44-B6DF-188AAA101284}"/>
          </ac:grpSpMkLst>
        </pc:grpChg>
        <pc:grpChg chg="add mod">
          <ac:chgData name="Styrnol, Miriam" userId="0e21edd8-11e0-45cc-aeb0-6298f8e489e2" providerId="ADAL" clId="{A8FAF5DE-FAB3-604E-8E2E-E3CCFA01428E}" dt="2020-06-01T19:55:37.061" v="4603" actId="1076"/>
          <ac:grpSpMkLst>
            <pc:docMk/>
            <pc:sldMk cId="1866961132" sldId="733"/>
            <ac:grpSpMk id="22" creationId="{3EF7B0CA-761B-CF44-B727-38A282417843}"/>
          </ac:grpSpMkLst>
        </pc:grpChg>
        <pc:grpChg chg="mod">
          <ac:chgData name="Styrnol, Miriam" userId="0e21edd8-11e0-45cc-aeb0-6298f8e489e2" providerId="ADAL" clId="{A8FAF5DE-FAB3-604E-8E2E-E3CCFA01428E}" dt="2020-06-01T19:54:47.581" v="4599"/>
          <ac:grpSpMkLst>
            <pc:docMk/>
            <pc:sldMk cId="1866961132" sldId="733"/>
            <ac:grpSpMk id="27" creationId="{7089BF8D-24DF-1243-946B-93A49AAB85B5}"/>
          </ac:grpSpMkLst>
        </pc:grpChg>
        <pc:picChg chg="add mod">
          <ac:chgData name="Styrnol, Miriam" userId="0e21edd8-11e0-45cc-aeb0-6298f8e489e2" providerId="ADAL" clId="{A8FAF5DE-FAB3-604E-8E2E-E3CCFA01428E}" dt="2020-06-01T19:55:37.061" v="4603" actId="1076"/>
          <ac:picMkLst>
            <pc:docMk/>
            <pc:sldMk cId="1866961132" sldId="733"/>
            <ac:picMk id="31" creationId="{B740405E-C0D8-5842-8C8E-EB2C33C24A0A}"/>
          </ac:picMkLst>
        </pc:picChg>
        <pc:picChg chg="add mod">
          <ac:chgData name="Styrnol, Miriam" userId="0e21edd8-11e0-45cc-aeb0-6298f8e489e2" providerId="ADAL" clId="{A8FAF5DE-FAB3-604E-8E2E-E3CCFA01428E}" dt="2020-06-01T19:55:37.061" v="4603" actId="1076"/>
          <ac:picMkLst>
            <pc:docMk/>
            <pc:sldMk cId="1866961132" sldId="733"/>
            <ac:picMk id="32" creationId="{FDEA44AA-3E28-6D49-ABF6-0D7C0B0F7F25}"/>
          </ac:picMkLst>
        </pc:picChg>
        <pc:picChg chg="del">
          <ac:chgData name="Styrnol, Miriam" userId="0e21edd8-11e0-45cc-aeb0-6298f8e489e2" providerId="ADAL" clId="{A8FAF5DE-FAB3-604E-8E2E-E3CCFA01428E}" dt="2020-06-01T19:51:58.140" v="4597" actId="478"/>
          <ac:picMkLst>
            <pc:docMk/>
            <pc:sldMk cId="1866961132" sldId="733"/>
            <ac:picMk id="1026" creationId="{369B162B-D83B-43A8-A8AC-C0DCD6965C8A}"/>
          </ac:picMkLst>
        </pc:picChg>
      </pc:sldChg>
      <pc:sldChg chg="del">
        <pc:chgData name="Styrnol, Miriam" userId="0e21edd8-11e0-45cc-aeb0-6298f8e489e2" providerId="ADAL" clId="{A8FAF5DE-FAB3-604E-8E2E-E3CCFA01428E}" dt="2020-06-01T19:59:17.534" v="4696" actId="2696"/>
        <pc:sldMkLst>
          <pc:docMk/>
          <pc:sldMk cId="1080714393" sldId="741"/>
        </pc:sldMkLst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3538159346" sldId="750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538159346" sldId="750"/>
            <ac:spMk id="2" creationId="{42DEE5AA-6CA0-B94E-B052-6384B35759D5}"/>
          </ac:spMkLst>
        </pc:spChg>
      </pc:sldChg>
      <pc:sldChg chg="addSp modSp modNotesTx">
        <pc:chgData name="Styrnol, Miriam" userId="0e21edd8-11e0-45cc-aeb0-6298f8e489e2" providerId="ADAL" clId="{A8FAF5DE-FAB3-604E-8E2E-E3CCFA01428E}" dt="2020-06-03T12:54:56.911" v="15937" actId="20577"/>
        <pc:sldMkLst>
          <pc:docMk/>
          <pc:sldMk cId="2870039747" sldId="753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2870039747" sldId="753"/>
            <ac:spMk id="3" creationId="{9FE90B89-55E4-1D49-B695-8BA9DDD6AD25}"/>
          </ac:spMkLst>
        </pc:spChg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1195086133" sldId="754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1195086133" sldId="754"/>
            <ac:spMk id="2" creationId="{E186DDAF-AE6C-3A4C-A375-4D069F22C709}"/>
          </ac:spMkLst>
        </pc:spChg>
        <pc:spChg chg="mod">
          <ac:chgData name="Styrnol, Miriam" userId="0e21edd8-11e0-45cc-aeb0-6298f8e489e2" providerId="ADAL" clId="{A8FAF5DE-FAB3-604E-8E2E-E3CCFA01428E}" dt="2020-06-01T10:09:45.733" v="185" actId="20577"/>
          <ac:spMkLst>
            <pc:docMk/>
            <pc:sldMk cId="1195086133" sldId="754"/>
            <ac:spMk id="4" creationId="{C08B5ECD-45C0-4D08-ABAD-4E16AEB25DEA}"/>
          </ac:spMkLst>
        </pc:spChg>
      </pc:sldChg>
      <pc:sldChg chg="addSp delSp modSp ord modNotesTx">
        <pc:chgData name="Styrnol, Miriam" userId="0e21edd8-11e0-45cc-aeb0-6298f8e489e2" providerId="ADAL" clId="{A8FAF5DE-FAB3-604E-8E2E-E3CCFA01428E}" dt="2020-06-03T12:45:02.346" v="15852"/>
        <pc:sldMkLst>
          <pc:docMk/>
          <pc:sldMk cId="2577321697" sldId="755"/>
        </pc:sldMkLst>
        <pc:spChg chg="mod">
          <ac:chgData name="Styrnol, Miriam" userId="0e21edd8-11e0-45cc-aeb0-6298f8e489e2" providerId="ADAL" clId="{A8FAF5DE-FAB3-604E-8E2E-E3CCFA01428E}" dt="2020-06-01T19:48:20.712" v="4541" actId="14100"/>
          <ac:spMkLst>
            <pc:docMk/>
            <pc:sldMk cId="2577321697" sldId="755"/>
            <ac:spMk id="2" creationId="{334B0251-4350-4315-9AAB-0AD4DF6CB226}"/>
          </ac:spMkLst>
        </pc:spChg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2577321697" sldId="755"/>
            <ac:spMk id="3" creationId="{AEACAB64-9839-5642-9082-B250EBEB5FE5}"/>
          </ac:spMkLst>
        </pc:spChg>
        <pc:spChg chg="add del mod">
          <ac:chgData name="Styrnol, Miriam" userId="0e21edd8-11e0-45cc-aeb0-6298f8e489e2" providerId="ADAL" clId="{A8FAF5DE-FAB3-604E-8E2E-E3CCFA01428E}" dt="2020-06-01T19:49:04.182" v="4549" actId="478"/>
          <ac:spMkLst>
            <pc:docMk/>
            <pc:sldMk cId="2577321697" sldId="755"/>
            <ac:spMk id="6" creationId="{130B494B-37E9-434A-91C8-4289FFBF1F85}"/>
          </ac:spMkLst>
        </pc:spChg>
        <pc:spChg chg="add mod">
          <ac:chgData name="Styrnol, Miriam" userId="0e21edd8-11e0-45cc-aeb0-6298f8e489e2" providerId="ADAL" clId="{A8FAF5DE-FAB3-604E-8E2E-E3CCFA01428E}" dt="2020-06-01T19:50:16.747" v="4558" actId="164"/>
          <ac:spMkLst>
            <pc:docMk/>
            <pc:sldMk cId="2577321697" sldId="755"/>
            <ac:spMk id="7" creationId="{C491DD93-75FB-FE4F-BAFE-E969303C11EA}"/>
          </ac:spMkLst>
        </pc:spChg>
        <pc:spChg chg="add mod">
          <ac:chgData name="Styrnol, Miriam" userId="0e21edd8-11e0-45cc-aeb0-6298f8e489e2" providerId="ADAL" clId="{A8FAF5DE-FAB3-604E-8E2E-E3CCFA01428E}" dt="2020-06-01T19:50:16.747" v="4558" actId="164"/>
          <ac:spMkLst>
            <pc:docMk/>
            <pc:sldMk cId="2577321697" sldId="755"/>
            <ac:spMk id="8" creationId="{98C93861-2C1E-804A-8CDB-5E7168F38D47}"/>
          </ac:spMkLst>
        </pc:spChg>
        <pc:spChg chg="mod">
          <ac:chgData name="Styrnol, Miriam" userId="0e21edd8-11e0-45cc-aeb0-6298f8e489e2" providerId="ADAL" clId="{A8FAF5DE-FAB3-604E-8E2E-E3CCFA01428E}" dt="2020-06-01T19:49:46.960" v="4557" actId="207"/>
          <ac:spMkLst>
            <pc:docMk/>
            <pc:sldMk cId="2577321697" sldId="755"/>
            <ac:spMk id="10" creationId="{CE75E478-8431-774C-AAE8-7B0FC62DD6E0}"/>
          </ac:spMkLst>
        </pc:spChg>
        <pc:spChg chg="mod">
          <ac:chgData name="Styrnol, Miriam" userId="0e21edd8-11e0-45cc-aeb0-6298f8e489e2" providerId="ADAL" clId="{A8FAF5DE-FAB3-604E-8E2E-E3CCFA01428E}" dt="2020-06-01T19:48:51.333" v="4547"/>
          <ac:spMkLst>
            <pc:docMk/>
            <pc:sldMk cId="2577321697" sldId="755"/>
            <ac:spMk id="11" creationId="{8CFA0CE9-16F3-B64A-99FB-D5657EF7180B}"/>
          </ac:spMkLst>
        </pc:spChg>
        <pc:spChg chg="mod">
          <ac:chgData name="Styrnol, Miriam" userId="0e21edd8-11e0-45cc-aeb0-6298f8e489e2" providerId="ADAL" clId="{A8FAF5DE-FAB3-604E-8E2E-E3CCFA01428E}" dt="2020-06-01T20:10:26.769" v="4849" actId="20577"/>
          <ac:spMkLst>
            <pc:docMk/>
            <pc:sldMk cId="2577321697" sldId="755"/>
            <ac:spMk id="12" creationId="{E76FD0DA-354D-1A47-9B49-03383CDE2FFD}"/>
          </ac:spMkLst>
        </pc:spChg>
        <pc:spChg chg="mod">
          <ac:chgData name="Styrnol, Miriam" userId="0e21edd8-11e0-45cc-aeb0-6298f8e489e2" providerId="ADAL" clId="{A8FAF5DE-FAB3-604E-8E2E-E3CCFA01428E}" dt="2020-06-01T19:50:50.609" v="4565" actId="207"/>
          <ac:spMkLst>
            <pc:docMk/>
            <pc:sldMk cId="2577321697" sldId="755"/>
            <ac:spMk id="13" creationId="{72C2CA40-7D9D-BD4D-8F6C-4640E99C4C63}"/>
          </ac:spMkLst>
        </pc:spChg>
        <pc:spChg chg="mod">
          <ac:chgData name="Styrnol, Miriam" userId="0e21edd8-11e0-45cc-aeb0-6298f8e489e2" providerId="ADAL" clId="{A8FAF5DE-FAB3-604E-8E2E-E3CCFA01428E}" dt="2020-06-01T19:50:36.778" v="4561" actId="207"/>
          <ac:spMkLst>
            <pc:docMk/>
            <pc:sldMk cId="2577321697" sldId="755"/>
            <ac:spMk id="15" creationId="{38EC5555-14D5-B446-ABE0-389010EB504B}"/>
          </ac:spMkLst>
        </pc:spChg>
        <pc:spChg chg="mod">
          <ac:chgData name="Styrnol, Miriam" userId="0e21edd8-11e0-45cc-aeb0-6298f8e489e2" providerId="ADAL" clId="{A8FAF5DE-FAB3-604E-8E2E-E3CCFA01428E}" dt="2020-06-01T20:10:41.382" v="4852" actId="115"/>
          <ac:spMkLst>
            <pc:docMk/>
            <pc:sldMk cId="2577321697" sldId="755"/>
            <ac:spMk id="16" creationId="{020B898B-2911-2D41-B7AC-A6B7811AE8DD}"/>
          </ac:spMkLst>
        </pc:spChg>
        <pc:grpChg chg="add mod">
          <ac:chgData name="Styrnol, Miriam" userId="0e21edd8-11e0-45cc-aeb0-6298f8e489e2" providerId="ADAL" clId="{A8FAF5DE-FAB3-604E-8E2E-E3CCFA01428E}" dt="2020-06-01T19:50:16.747" v="4558" actId="164"/>
          <ac:grpSpMkLst>
            <pc:docMk/>
            <pc:sldMk cId="2577321697" sldId="755"/>
            <ac:grpSpMk id="9" creationId="{18D65C48-EA14-8E47-B49F-0A38F44E88D8}"/>
          </ac:grpSpMkLst>
        </pc:grpChg>
        <pc:grpChg chg="add mod">
          <ac:chgData name="Styrnol, Miriam" userId="0e21edd8-11e0-45cc-aeb0-6298f8e489e2" providerId="ADAL" clId="{A8FAF5DE-FAB3-604E-8E2E-E3CCFA01428E}" dt="2020-06-01T19:50:16.747" v="4558" actId="164"/>
          <ac:grpSpMkLst>
            <pc:docMk/>
            <pc:sldMk cId="2577321697" sldId="755"/>
            <ac:grpSpMk id="14" creationId="{F76E741D-D3B5-814D-A904-85FC7232F312}"/>
          </ac:grpSpMkLst>
        </pc:grpChg>
        <pc:grpChg chg="add mod">
          <ac:chgData name="Styrnol, Miriam" userId="0e21edd8-11e0-45cc-aeb0-6298f8e489e2" providerId="ADAL" clId="{A8FAF5DE-FAB3-604E-8E2E-E3CCFA01428E}" dt="2020-06-01T19:50:42.343" v="4563" actId="688"/>
          <ac:grpSpMkLst>
            <pc:docMk/>
            <pc:sldMk cId="2577321697" sldId="755"/>
            <ac:grpSpMk id="20" creationId="{2D7ED187-AF40-C748-83CD-7888C3C9A7FA}"/>
          </ac:grpSpMkLst>
        </pc:grpChg>
        <pc:picChg chg="add del mod">
          <ac:chgData name="Styrnol, Miriam" userId="0e21edd8-11e0-45cc-aeb0-6298f8e489e2" providerId="ADAL" clId="{A8FAF5DE-FAB3-604E-8E2E-E3CCFA01428E}" dt="2020-06-02T10:01:12.117" v="5210" actId="478"/>
          <ac:picMkLst>
            <pc:docMk/>
            <pc:sldMk cId="2577321697" sldId="755"/>
            <ac:picMk id="3" creationId="{60A19793-5197-D743-9DD2-86514BA3DABF}"/>
          </ac:picMkLst>
        </pc:picChg>
        <pc:picChg chg="del">
          <ac:chgData name="Styrnol, Miriam" userId="0e21edd8-11e0-45cc-aeb0-6298f8e489e2" providerId="ADAL" clId="{A8FAF5DE-FAB3-604E-8E2E-E3CCFA01428E}" dt="2020-06-01T19:47:25.581" v="4511" actId="478"/>
          <ac:picMkLst>
            <pc:docMk/>
            <pc:sldMk cId="2577321697" sldId="755"/>
            <ac:picMk id="3" creationId="{73C15F99-2264-44D9-9CB6-1CC0335626EC}"/>
          </ac:picMkLst>
        </pc:picChg>
        <pc:picChg chg="add del mod">
          <ac:chgData name="Styrnol, Miriam" userId="0e21edd8-11e0-45cc-aeb0-6298f8e489e2" providerId="ADAL" clId="{A8FAF5DE-FAB3-604E-8E2E-E3CCFA01428E}" dt="2020-06-01T19:48:49.842" v="4546" actId="478"/>
          <ac:picMkLst>
            <pc:docMk/>
            <pc:sldMk cId="2577321697" sldId="755"/>
            <ac:picMk id="5" creationId="{BDC2C453-7A59-C445-9FCC-FB4746193AFF}"/>
          </ac:picMkLst>
        </pc:picChg>
        <pc:picChg chg="add mod">
          <ac:chgData name="Styrnol, Miriam" userId="0e21edd8-11e0-45cc-aeb0-6298f8e489e2" providerId="ADAL" clId="{A8FAF5DE-FAB3-604E-8E2E-E3CCFA01428E}" dt="2020-06-02T10:00:38.742" v="5209" actId="1076"/>
          <ac:picMkLst>
            <pc:docMk/>
            <pc:sldMk cId="2577321697" sldId="755"/>
            <ac:picMk id="5" creationId="{D3E4452D-3E72-2049-A7E4-FDEE5685B60B}"/>
          </ac:picMkLst>
        </pc:picChg>
        <pc:picChg chg="add mod">
          <ac:chgData name="Styrnol, Miriam" userId="0e21edd8-11e0-45cc-aeb0-6298f8e489e2" providerId="ADAL" clId="{A8FAF5DE-FAB3-604E-8E2E-E3CCFA01428E}" dt="2020-06-02T10:01:34.373" v="5214" actId="1076"/>
          <ac:picMkLst>
            <pc:docMk/>
            <pc:sldMk cId="2577321697" sldId="755"/>
            <ac:picMk id="6" creationId="{0273248E-3EB1-2745-A73A-521A2C8C0F16}"/>
          </ac:picMkLst>
        </pc:picChg>
        <pc:picChg chg="add del mod">
          <ac:chgData name="Styrnol, Miriam" userId="0e21edd8-11e0-45cc-aeb0-6298f8e489e2" providerId="ADAL" clId="{A8FAF5DE-FAB3-604E-8E2E-E3CCFA01428E}" dt="2020-06-02T09:59:11.948" v="5196" actId="478"/>
          <ac:picMkLst>
            <pc:docMk/>
            <pc:sldMk cId="2577321697" sldId="755"/>
            <ac:picMk id="17" creationId="{9226E77D-F9F1-5449-A8C2-7A3827699C88}"/>
          </ac:picMkLst>
        </pc:picChg>
        <pc:picChg chg="add del mod">
          <ac:chgData name="Styrnol, Miriam" userId="0e21edd8-11e0-45cc-aeb0-6298f8e489e2" providerId="ADAL" clId="{A8FAF5DE-FAB3-604E-8E2E-E3CCFA01428E}" dt="2020-06-02T09:59:43.131" v="5201" actId="478"/>
          <ac:picMkLst>
            <pc:docMk/>
            <pc:sldMk cId="2577321697" sldId="755"/>
            <ac:picMk id="18" creationId="{30551502-F076-594B-AA2D-2C5C7A03DF66}"/>
          </ac:picMkLst>
        </pc:picChg>
        <pc:picChg chg="add mod">
          <ac:chgData name="Styrnol, Miriam" userId="0e21edd8-11e0-45cc-aeb0-6298f8e489e2" providerId="ADAL" clId="{A8FAF5DE-FAB3-604E-8E2E-E3CCFA01428E}" dt="2020-06-01T19:50:24.559" v="4560" actId="1076"/>
          <ac:picMkLst>
            <pc:docMk/>
            <pc:sldMk cId="2577321697" sldId="755"/>
            <ac:picMk id="19" creationId="{32EC8FFB-C1AA-3B44-896B-A2EB8A2AC157}"/>
          </ac:picMkLst>
        </pc:picChg>
      </pc:sldChg>
      <pc:sldChg chg="addSp delSp modSp ord modNotesTx">
        <pc:chgData name="Styrnol, Miriam" userId="0e21edd8-11e0-45cc-aeb0-6298f8e489e2" providerId="ADAL" clId="{A8FAF5DE-FAB3-604E-8E2E-E3CCFA01428E}" dt="2020-06-03T12:45:02.346" v="15852"/>
        <pc:sldMkLst>
          <pc:docMk/>
          <pc:sldMk cId="336788323" sldId="756"/>
        </pc:sldMkLst>
        <pc:spChg chg="mod">
          <ac:chgData name="Styrnol, Miriam" userId="0e21edd8-11e0-45cc-aeb0-6298f8e489e2" providerId="ADAL" clId="{A8FAF5DE-FAB3-604E-8E2E-E3CCFA01428E}" dt="2020-06-01T17:49:55.108" v="3639" actId="20577"/>
          <ac:spMkLst>
            <pc:docMk/>
            <pc:sldMk cId="336788323" sldId="756"/>
            <ac:spMk id="2" creationId="{334B0251-4350-4315-9AAB-0AD4DF6CB226}"/>
          </ac:spMkLst>
        </pc:spChg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36788323" sldId="756"/>
            <ac:spMk id="3" creationId="{08E627B4-6143-E14D-8CA5-2FAD901019C8}"/>
          </ac:spMkLst>
        </pc:spChg>
        <pc:spChg chg="add del mod">
          <ac:chgData name="Styrnol, Miriam" userId="0e21edd8-11e0-45cc-aeb0-6298f8e489e2" providerId="ADAL" clId="{A8FAF5DE-FAB3-604E-8E2E-E3CCFA01428E}" dt="2020-06-02T09:52:23.337" v="5177" actId="478"/>
          <ac:spMkLst>
            <pc:docMk/>
            <pc:sldMk cId="336788323" sldId="756"/>
            <ac:spMk id="3" creationId="{DA491235-272A-A14B-9BCE-BFA76D887161}"/>
          </ac:spMkLst>
        </pc:spChg>
        <pc:spChg chg="mod">
          <ac:chgData name="Styrnol, Miriam" userId="0e21edd8-11e0-45cc-aeb0-6298f8e489e2" providerId="ADAL" clId="{A8FAF5DE-FAB3-604E-8E2E-E3CCFA01428E}" dt="2020-06-01T20:06:21.819" v="4831" actId="1038"/>
          <ac:spMkLst>
            <pc:docMk/>
            <pc:sldMk cId="336788323" sldId="756"/>
            <ac:spMk id="8" creationId="{4F02183F-1FF2-BE47-B90E-B794ADB671C0}"/>
          </ac:spMkLst>
        </pc:spChg>
        <pc:spChg chg="mod">
          <ac:chgData name="Styrnol, Miriam" userId="0e21edd8-11e0-45cc-aeb0-6298f8e489e2" providerId="ADAL" clId="{A8FAF5DE-FAB3-604E-8E2E-E3CCFA01428E}" dt="2020-06-01T20:06:21.819" v="4831" actId="1038"/>
          <ac:spMkLst>
            <pc:docMk/>
            <pc:sldMk cId="336788323" sldId="756"/>
            <ac:spMk id="10" creationId="{C70CAEFD-8EC1-FE4B-B91B-898ECAE854A3}"/>
          </ac:spMkLst>
        </pc:spChg>
        <pc:spChg chg="add del mod">
          <ac:chgData name="Styrnol, Miriam" userId="0e21edd8-11e0-45cc-aeb0-6298f8e489e2" providerId="ADAL" clId="{A8FAF5DE-FAB3-604E-8E2E-E3CCFA01428E}" dt="2020-06-02T10:43:00.953" v="6424" actId="478"/>
          <ac:spMkLst>
            <pc:docMk/>
            <pc:sldMk cId="336788323" sldId="756"/>
            <ac:spMk id="12" creationId="{1C093723-9534-B949-B088-BF37D7DBFD2E}"/>
          </ac:spMkLst>
        </pc:spChg>
        <pc:grpChg chg="add del mod">
          <ac:chgData name="Styrnol, Miriam" userId="0e21edd8-11e0-45cc-aeb0-6298f8e489e2" providerId="ADAL" clId="{A8FAF5DE-FAB3-604E-8E2E-E3CCFA01428E}" dt="2020-06-02T10:42:56.103" v="6423" actId="478"/>
          <ac:grpSpMkLst>
            <pc:docMk/>
            <pc:sldMk cId="336788323" sldId="756"/>
            <ac:grpSpMk id="6" creationId="{5194F0CA-824F-7F42-B17B-04AE16F150D9}"/>
          </ac:grpSpMkLst>
        </pc:grpChg>
        <pc:picChg chg="add del mod">
          <ac:chgData name="Styrnol, Miriam" userId="0e21edd8-11e0-45cc-aeb0-6298f8e489e2" providerId="ADAL" clId="{A8FAF5DE-FAB3-604E-8E2E-E3CCFA01428E}" dt="2020-06-01T20:05:31.064" v="4809" actId="478"/>
          <ac:picMkLst>
            <pc:docMk/>
            <pc:sldMk cId="336788323" sldId="756"/>
            <ac:picMk id="5" creationId="{64AE8AC5-CB6E-474D-9ABE-B684C151242D}"/>
          </ac:picMkLst>
        </pc:picChg>
        <pc:picChg chg="mod">
          <ac:chgData name="Styrnol, Miriam" userId="0e21edd8-11e0-45cc-aeb0-6298f8e489e2" providerId="ADAL" clId="{A8FAF5DE-FAB3-604E-8E2E-E3CCFA01428E}" dt="2020-06-01T20:06:21.819" v="4831" actId="1038"/>
          <ac:picMkLst>
            <pc:docMk/>
            <pc:sldMk cId="336788323" sldId="756"/>
            <ac:picMk id="7" creationId="{5719A6DB-7793-D840-9864-4860FF5B4259}"/>
          </ac:picMkLst>
        </pc:picChg>
        <pc:picChg chg="add mod">
          <ac:chgData name="Styrnol, Miriam" userId="0e21edd8-11e0-45cc-aeb0-6298f8e489e2" providerId="ADAL" clId="{A8FAF5DE-FAB3-604E-8E2E-E3CCFA01428E}" dt="2020-06-02T10:43:06.467" v="6426" actId="1076"/>
          <ac:picMkLst>
            <pc:docMk/>
            <pc:sldMk cId="336788323" sldId="756"/>
            <ac:picMk id="13" creationId="{D7DD8C2C-91A4-6045-9453-A8A0918914A4}"/>
          </ac:picMkLst>
        </pc:picChg>
        <pc:cxnChg chg="mod">
          <ac:chgData name="Styrnol, Miriam" userId="0e21edd8-11e0-45cc-aeb0-6298f8e489e2" providerId="ADAL" clId="{A8FAF5DE-FAB3-604E-8E2E-E3CCFA01428E}" dt="2020-06-01T20:06:21.819" v="4831" actId="1038"/>
          <ac:cxnSpMkLst>
            <pc:docMk/>
            <pc:sldMk cId="336788323" sldId="756"/>
            <ac:cxnSpMk id="9" creationId="{47869097-70E2-774B-8C65-AFF53B10D435}"/>
          </ac:cxnSpMkLst>
        </pc:cxnChg>
        <pc:cxnChg chg="mod">
          <ac:chgData name="Styrnol, Miriam" userId="0e21edd8-11e0-45cc-aeb0-6298f8e489e2" providerId="ADAL" clId="{A8FAF5DE-FAB3-604E-8E2E-E3CCFA01428E}" dt="2020-06-01T20:06:21.819" v="4831" actId="1038"/>
          <ac:cxnSpMkLst>
            <pc:docMk/>
            <pc:sldMk cId="336788323" sldId="756"/>
            <ac:cxnSpMk id="11" creationId="{8F8C25BF-872B-2241-BAAB-D014EE914D4B}"/>
          </ac:cxnSpMkLst>
        </pc:cxnChg>
      </pc:sldChg>
      <pc:sldChg chg="addSp delSp modSp ord modAnim modNotesTx">
        <pc:chgData name="Styrnol, Miriam" userId="0e21edd8-11e0-45cc-aeb0-6298f8e489e2" providerId="ADAL" clId="{A8FAF5DE-FAB3-604E-8E2E-E3CCFA01428E}" dt="2020-06-03T12:45:02.346" v="15852"/>
        <pc:sldMkLst>
          <pc:docMk/>
          <pc:sldMk cId="3721073753" sldId="757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721073753" sldId="757"/>
            <ac:spMk id="3" creationId="{BE02A1F3-136F-FC4F-A252-6FDEB668E663}"/>
          </ac:spMkLst>
        </pc:spChg>
        <pc:picChg chg="del">
          <ac:chgData name="Styrnol, Miriam" userId="0e21edd8-11e0-45cc-aeb0-6298f8e489e2" providerId="ADAL" clId="{A8FAF5DE-FAB3-604E-8E2E-E3CCFA01428E}" dt="2020-06-01T20:08:39.591" v="4832" actId="478"/>
          <ac:picMkLst>
            <pc:docMk/>
            <pc:sldMk cId="3721073753" sldId="757"/>
            <ac:picMk id="3" creationId="{B9B0F69D-F66F-4F45-87B6-6D5948CF63F8}"/>
          </ac:picMkLst>
        </pc:picChg>
        <pc:picChg chg="add mod modCrop">
          <ac:chgData name="Styrnol, Miriam" userId="0e21edd8-11e0-45cc-aeb0-6298f8e489e2" providerId="ADAL" clId="{A8FAF5DE-FAB3-604E-8E2E-E3CCFA01428E}" dt="2020-06-02T10:37:31.527" v="6422" actId="1076"/>
          <ac:picMkLst>
            <pc:docMk/>
            <pc:sldMk cId="3721073753" sldId="757"/>
            <ac:picMk id="5" creationId="{6286FA17-494C-744E-A277-5B56B8EF2BE8}"/>
          </ac:picMkLst>
        </pc:picChg>
      </pc:sldChg>
      <pc:sldChg chg="addSp modSp modNotesTx">
        <pc:chgData name="Styrnol, Miriam" userId="0e21edd8-11e0-45cc-aeb0-6298f8e489e2" providerId="ADAL" clId="{A8FAF5DE-FAB3-604E-8E2E-E3CCFA01428E}" dt="2020-06-03T12:45:02.346" v="15852"/>
        <pc:sldMkLst>
          <pc:docMk/>
          <pc:sldMk cId="993714238" sldId="758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993714238" sldId="758"/>
            <ac:spMk id="2" creationId="{C7E2E653-97CA-7149-B5E5-03037169ABF1}"/>
          </ac:spMkLst>
        </pc:spChg>
      </pc:sldChg>
      <pc:sldChg chg="addSp modSp">
        <pc:chgData name="Styrnol, Miriam" userId="0e21edd8-11e0-45cc-aeb0-6298f8e489e2" providerId="ADAL" clId="{A8FAF5DE-FAB3-604E-8E2E-E3CCFA01428E}" dt="2020-06-03T12:45:02.346" v="15852"/>
        <pc:sldMkLst>
          <pc:docMk/>
          <pc:sldMk cId="3483283857" sldId="759"/>
        </pc:sldMkLst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3483283857" sldId="759"/>
            <ac:spMk id="2" creationId="{749EF1FC-47A4-BC4F-8B8B-145273A9558A}"/>
          </ac:spMkLst>
        </pc:spChg>
      </pc:sldChg>
      <pc:sldChg chg="addSp delSp modSp new modAnim modNotesTx">
        <pc:chgData name="Styrnol, Miriam" userId="0e21edd8-11e0-45cc-aeb0-6298f8e489e2" providerId="ADAL" clId="{A8FAF5DE-FAB3-604E-8E2E-E3CCFA01428E}" dt="2020-06-03T10:45:38.353" v="12866" actId="20577"/>
        <pc:sldMkLst>
          <pc:docMk/>
          <pc:sldMk cId="2869341729" sldId="760"/>
        </pc:sldMkLst>
        <pc:spChg chg="del">
          <ac:chgData name="Styrnol, Miriam" userId="0e21edd8-11e0-45cc-aeb0-6298f8e489e2" providerId="ADAL" clId="{A8FAF5DE-FAB3-604E-8E2E-E3CCFA01428E}" dt="2020-06-01T17:50:04.588" v="3640" actId="478"/>
          <ac:spMkLst>
            <pc:docMk/>
            <pc:sldMk cId="2869341729" sldId="760"/>
            <ac:spMk id="2" creationId="{DFFAB563-A7C3-0E42-9569-4BD4AE506548}"/>
          </ac:spMkLst>
        </pc:spChg>
        <pc:spChg chg="del">
          <ac:chgData name="Styrnol, Miriam" userId="0e21edd8-11e0-45cc-aeb0-6298f8e489e2" providerId="ADAL" clId="{A8FAF5DE-FAB3-604E-8E2E-E3CCFA01428E}" dt="2020-06-01T17:50:06.023" v="3641" actId="478"/>
          <ac:spMkLst>
            <pc:docMk/>
            <pc:sldMk cId="2869341729" sldId="760"/>
            <ac:spMk id="3" creationId="{B4D0D397-7725-2D4D-B16E-334708CC53CE}"/>
          </ac:spMkLst>
        </pc:spChg>
        <pc:spChg chg="add del mod">
          <ac:chgData name="Styrnol, Miriam" userId="0e21edd8-11e0-45cc-aeb0-6298f8e489e2" providerId="ADAL" clId="{A8FAF5DE-FAB3-604E-8E2E-E3CCFA01428E}" dt="2020-06-01T19:07:20.236" v="4209" actId="478"/>
          <ac:spMkLst>
            <pc:docMk/>
            <pc:sldMk cId="2869341729" sldId="760"/>
            <ac:spMk id="5" creationId="{E826A84F-85ED-594E-B057-772B17167A4F}"/>
          </ac:spMkLst>
        </pc:spChg>
        <pc:spChg chg="add mod">
          <ac:chgData name="Styrnol, Miriam" userId="0e21edd8-11e0-45cc-aeb0-6298f8e489e2" providerId="ADAL" clId="{A8FAF5DE-FAB3-604E-8E2E-E3CCFA01428E}" dt="2020-06-01T19:07:26.973" v="4210" actId="1076"/>
          <ac:spMkLst>
            <pc:docMk/>
            <pc:sldMk cId="2869341729" sldId="760"/>
            <ac:spMk id="6" creationId="{C4186803-5A6F-1442-A2D9-D787656578C7}"/>
          </ac:spMkLst>
        </pc:spChg>
        <pc:spChg chg="add mod">
          <ac:chgData name="Styrnol, Miriam" userId="0e21edd8-11e0-45cc-aeb0-6298f8e489e2" providerId="ADAL" clId="{A8FAF5DE-FAB3-604E-8E2E-E3CCFA01428E}" dt="2020-06-01T19:08:09.774" v="4228" actId="14100"/>
          <ac:spMkLst>
            <pc:docMk/>
            <pc:sldMk cId="2869341729" sldId="760"/>
            <ac:spMk id="9" creationId="{9FC94E74-9111-8F44-A75A-F02A018E931D}"/>
          </ac:spMkLst>
        </pc:spChg>
        <pc:spChg chg="add mod">
          <ac:chgData name="Styrnol, Miriam" userId="0e21edd8-11e0-45cc-aeb0-6298f8e489e2" providerId="ADAL" clId="{A8FAF5DE-FAB3-604E-8E2E-E3CCFA01428E}" dt="2020-06-03T10:33:00.862" v="12634" actId="164"/>
          <ac:spMkLst>
            <pc:docMk/>
            <pc:sldMk cId="2869341729" sldId="760"/>
            <ac:spMk id="10" creationId="{E5F9B97E-B855-A942-9B76-8320E087C6C0}"/>
          </ac:spMkLst>
        </pc:spChg>
        <pc:spChg chg="add del mod">
          <ac:chgData name="Styrnol, Miriam" userId="0e21edd8-11e0-45cc-aeb0-6298f8e489e2" providerId="ADAL" clId="{A8FAF5DE-FAB3-604E-8E2E-E3CCFA01428E}" dt="2020-06-03T10:33:00.862" v="12634" actId="164"/>
          <ac:spMkLst>
            <pc:docMk/>
            <pc:sldMk cId="2869341729" sldId="760"/>
            <ac:spMk id="11" creationId="{9DC07A1F-EA72-7946-8DBC-4A41747DDA57}"/>
          </ac:spMkLst>
        </pc:spChg>
        <pc:spChg chg="add mod">
          <ac:chgData name="Styrnol, Miriam" userId="0e21edd8-11e0-45cc-aeb0-6298f8e489e2" providerId="ADAL" clId="{A8FAF5DE-FAB3-604E-8E2E-E3CCFA01428E}" dt="2020-06-03T10:33:00.862" v="12634" actId="164"/>
          <ac:spMkLst>
            <pc:docMk/>
            <pc:sldMk cId="2869341729" sldId="760"/>
            <ac:spMk id="12" creationId="{ADDC45B6-F8E8-E041-A637-58BFAA1837D5}"/>
          </ac:spMkLst>
        </pc:spChg>
        <pc:spChg chg="add mod">
          <ac:chgData name="Styrnol, Miriam" userId="0e21edd8-11e0-45cc-aeb0-6298f8e489e2" providerId="ADAL" clId="{A8FAF5DE-FAB3-604E-8E2E-E3CCFA01428E}" dt="2020-06-03T10:33:00.862" v="12634" actId="164"/>
          <ac:spMkLst>
            <pc:docMk/>
            <pc:sldMk cId="2869341729" sldId="760"/>
            <ac:spMk id="13" creationId="{905EB45D-2FBC-F146-A226-4781C1C0AF16}"/>
          </ac:spMkLst>
        </pc:spChg>
        <pc:spChg chg="add mod">
          <ac:chgData name="Styrnol, Miriam" userId="0e21edd8-11e0-45cc-aeb0-6298f8e489e2" providerId="ADAL" clId="{A8FAF5DE-FAB3-604E-8E2E-E3CCFA01428E}" dt="2020-06-03T10:33:00.862" v="12634" actId="164"/>
          <ac:spMkLst>
            <pc:docMk/>
            <pc:sldMk cId="2869341729" sldId="760"/>
            <ac:spMk id="14" creationId="{EBC30DE9-2D88-694F-BF0E-D99E645B8217}"/>
          </ac:spMkLst>
        </pc:spChg>
        <pc:spChg chg="add del mod">
          <ac:chgData name="Styrnol, Miriam" userId="0e21edd8-11e0-45cc-aeb0-6298f8e489e2" providerId="ADAL" clId="{A8FAF5DE-FAB3-604E-8E2E-E3CCFA01428E}" dt="2020-06-01T19:14:52.935" v="4264" actId="478"/>
          <ac:spMkLst>
            <pc:docMk/>
            <pc:sldMk cId="2869341729" sldId="760"/>
            <ac:spMk id="14" creationId="{FFC96773-B96B-2640-8415-57552DBFB793}"/>
          </ac:spMkLst>
        </pc:spChg>
        <pc:spChg chg="add mod">
          <ac:chgData name="Styrnol, Miriam" userId="0e21edd8-11e0-45cc-aeb0-6298f8e489e2" providerId="ADAL" clId="{A8FAF5DE-FAB3-604E-8E2E-E3CCFA01428E}" dt="2020-06-03T10:33:00.862" v="12634" actId="164"/>
          <ac:spMkLst>
            <pc:docMk/>
            <pc:sldMk cId="2869341729" sldId="760"/>
            <ac:spMk id="15" creationId="{678C380C-F6F4-9E4D-8E96-D06525C50766}"/>
          </ac:spMkLst>
        </pc:spChg>
        <pc:grpChg chg="add mod">
          <ac:chgData name="Styrnol, Miriam" userId="0e21edd8-11e0-45cc-aeb0-6298f8e489e2" providerId="ADAL" clId="{A8FAF5DE-FAB3-604E-8E2E-E3CCFA01428E}" dt="2020-06-03T10:33:32.658" v="12639" actId="1076"/>
          <ac:grpSpMkLst>
            <pc:docMk/>
            <pc:sldMk cId="2869341729" sldId="760"/>
            <ac:grpSpMk id="2" creationId="{E18FC780-CE84-B744-82A5-B9D1A8FB5FD7}"/>
          </ac:grpSpMkLst>
        </pc:grpChg>
        <pc:picChg chg="add mod">
          <ac:chgData name="Styrnol, Miriam" userId="0e21edd8-11e0-45cc-aeb0-6298f8e489e2" providerId="ADAL" clId="{A8FAF5DE-FAB3-604E-8E2E-E3CCFA01428E}" dt="2020-06-03T10:33:00.862" v="12634" actId="164"/>
          <ac:picMkLst>
            <pc:docMk/>
            <pc:sldMk cId="2869341729" sldId="760"/>
            <ac:picMk id="7" creationId="{0F092CAA-6881-4449-92BA-2FE9FB04FCB0}"/>
          </ac:picMkLst>
        </pc:picChg>
        <pc:picChg chg="add del mod">
          <ac:chgData name="Styrnol, Miriam" userId="0e21edd8-11e0-45cc-aeb0-6298f8e489e2" providerId="ADAL" clId="{A8FAF5DE-FAB3-604E-8E2E-E3CCFA01428E}" dt="2020-06-01T19:07:34.843" v="4212"/>
          <ac:picMkLst>
            <pc:docMk/>
            <pc:sldMk cId="2869341729" sldId="760"/>
            <ac:picMk id="8" creationId="{DB5D796D-FCB3-A14E-B556-6D87D6F215CA}"/>
          </ac:picMkLst>
        </pc:picChg>
      </pc:sldChg>
      <pc:sldChg chg="addSp delSp modSp new del">
        <pc:chgData name="Styrnol, Miriam" userId="0e21edd8-11e0-45cc-aeb0-6298f8e489e2" providerId="ADAL" clId="{A8FAF5DE-FAB3-604E-8E2E-E3CCFA01428E}" dt="2020-06-01T20:08:43.013" v="4834" actId="2696"/>
        <pc:sldMkLst>
          <pc:docMk/>
          <pc:sldMk cId="914262147" sldId="761"/>
        </pc:sldMkLst>
        <pc:spChg chg="del mod">
          <ac:chgData name="Styrnol, Miriam" userId="0e21edd8-11e0-45cc-aeb0-6298f8e489e2" providerId="ADAL" clId="{A8FAF5DE-FAB3-604E-8E2E-E3CCFA01428E}" dt="2020-06-01T19:28:00.035" v="4390" actId="478"/>
          <ac:spMkLst>
            <pc:docMk/>
            <pc:sldMk cId="914262147" sldId="761"/>
            <ac:spMk id="2" creationId="{B4CBBF1F-D6A9-9543-91D1-D07D6BF81DB0}"/>
          </ac:spMkLst>
        </pc:spChg>
        <pc:spChg chg="del">
          <ac:chgData name="Styrnol, Miriam" userId="0e21edd8-11e0-45cc-aeb0-6298f8e489e2" providerId="ADAL" clId="{A8FAF5DE-FAB3-604E-8E2E-E3CCFA01428E}" dt="2020-06-01T19:27:41.090" v="4386" actId="478"/>
          <ac:spMkLst>
            <pc:docMk/>
            <pc:sldMk cId="914262147" sldId="761"/>
            <ac:spMk id="3" creationId="{301FA3E0-1396-FF48-B3EF-81A3D9D61A35}"/>
          </ac:spMkLst>
        </pc:spChg>
        <pc:spChg chg="add mod">
          <ac:chgData name="Styrnol, Miriam" userId="0e21edd8-11e0-45cc-aeb0-6298f8e489e2" providerId="ADAL" clId="{A8FAF5DE-FAB3-604E-8E2E-E3CCFA01428E}" dt="2020-06-01T19:28:01.037" v="4391"/>
          <ac:spMkLst>
            <pc:docMk/>
            <pc:sldMk cId="914262147" sldId="761"/>
            <ac:spMk id="6" creationId="{2042130E-8919-6944-9ECC-9486B8F02F49}"/>
          </ac:spMkLst>
        </pc:spChg>
        <pc:spChg chg="add mod">
          <ac:chgData name="Styrnol, Miriam" userId="0e21edd8-11e0-45cc-aeb0-6298f8e489e2" providerId="ADAL" clId="{A8FAF5DE-FAB3-604E-8E2E-E3CCFA01428E}" dt="2020-06-01T19:28:05.551" v="4401" actId="20577"/>
          <ac:spMkLst>
            <pc:docMk/>
            <pc:sldMk cId="914262147" sldId="761"/>
            <ac:spMk id="7" creationId="{DC4A1847-FDDE-A743-812E-705B443F7CA2}"/>
          </ac:spMkLst>
        </pc:spChg>
        <pc:spChg chg="add del mod">
          <ac:chgData name="Styrnol, Miriam" userId="0e21edd8-11e0-45cc-aeb0-6298f8e489e2" providerId="ADAL" clId="{A8FAF5DE-FAB3-604E-8E2E-E3CCFA01428E}" dt="2020-06-01T19:39:47.078" v="4438" actId="478"/>
          <ac:spMkLst>
            <pc:docMk/>
            <pc:sldMk cId="914262147" sldId="761"/>
            <ac:spMk id="8" creationId="{9FD1AD7A-6EBB-9041-A829-7EEDCA33BE8E}"/>
          </ac:spMkLst>
        </pc:spChg>
        <pc:graphicFrameChg chg="add del mod">
          <ac:chgData name="Styrnol, Miriam" userId="0e21edd8-11e0-45cc-aeb0-6298f8e489e2" providerId="ADAL" clId="{A8FAF5DE-FAB3-604E-8E2E-E3CCFA01428E}" dt="2020-06-01T19:45:31.880" v="4476" actId="478"/>
          <ac:graphicFrameMkLst>
            <pc:docMk/>
            <pc:sldMk cId="914262147" sldId="761"/>
            <ac:graphicFrameMk id="9" creationId="{6ABF4DB2-76B3-1F47-BCF1-86A3487CF49F}"/>
          </ac:graphicFrameMkLst>
        </pc:graphicFrameChg>
        <pc:picChg chg="add del mod">
          <ac:chgData name="Styrnol, Miriam" userId="0e21edd8-11e0-45cc-aeb0-6298f8e489e2" providerId="ADAL" clId="{A8FAF5DE-FAB3-604E-8E2E-E3CCFA01428E}" dt="2020-06-01T19:39:30.755" v="4436" actId="478"/>
          <ac:picMkLst>
            <pc:docMk/>
            <pc:sldMk cId="914262147" sldId="761"/>
            <ac:picMk id="5" creationId="{09C38D54-D745-6A49-8904-068266376A04}"/>
          </ac:picMkLst>
        </pc:picChg>
        <pc:picChg chg="add mod modCrop">
          <ac:chgData name="Styrnol, Miriam" userId="0e21edd8-11e0-45cc-aeb0-6298f8e489e2" providerId="ADAL" clId="{A8FAF5DE-FAB3-604E-8E2E-E3CCFA01428E}" dt="2020-06-01T19:46:01.496" v="4510" actId="1035"/>
          <ac:picMkLst>
            <pc:docMk/>
            <pc:sldMk cId="914262147" sldId="761"/>
            <ac:picMk id="10" creationId="{DAC7D8E9-E0F7-D741-877C-20EF3CA4FF24}"/>
          </ac:picMkLst>
        </pc:picChg>
      </pc:sldChg>
      <pc:sldChg chg="add del ord">
        <pc:chgData name="Styrnol, Miriam" userId="0e21edd8-11e0-45cc-aeb0-6298f8e489e2" providerId="ADAL" clId="{A8FAF5DE-FAB3-604E-8E2E-E3CCFA01428E}" dt="2020-06-01T19:26:18.207" v="4283"/>
        <pc:sldMkLst>
          <pc:docMk/>
          <pc:sldMk cId="1065025114" sldId="761"/>
        </pc:sldMkLst>
      </pc:sldChg>
      <pc:sldChg chg="delSp modSp add del ord">
        <pc:chgData name="Styrnol, Miriam" userId="0e21edd8-11e0-45cc-aeb0-6298f8e489e2" providerId="ADAL" clId="{A8FAF5DE-FAB3-604E-8E2E-E3CCFA01428E}" dt="2020-06-01T19:06:54.720" v="4196" actId="2696"/>
        <pc:sldMkLst>
          <pc:docMk/>
          <pc:sldMk cId="1642000531" sldId="761"/>
        </pc:sldMkLst>
        <pc:picChg chg="del mod">
          <ac:chgData name="Styrnol, Miriam" userId="0e21edd8-11e0-45cc-aeb0-6298f8e489e2" providerId="ADAL" clId="{A8FAF5DE-FAB3-604E-8E2E-E3CCFA01428E}" dt="2020-06-01T19:06:51.578" v="4195" actId="478"/>
          <ac:picMkLst>
            <pc:docMk/>
            <pc:sldMk cId="1642000531" sldId="761"/>
            <ac:picMk id="2" creationId="{330EB44F-B946-47D4-BD30-EFAA8E78E796}"/>
          </ac:picMkLst>
        </pc:picChg>
      </pc:sldChg>
      <pc:sldChg chg="modSp new del">
        <pc:chgData name="Styrnol, Miriam" userId="0e21edd8-11e0-45cc-aeb0-6298f8e489e2" providerId="ADAL" clId="{A8FAF5DE-FAB3-604E-8E2E-E3CCFA01428E}" dt="2020-06-01T19:58:43.012" v="4651" actId="2696"/>
        <pc:sldMkLst>
          <pc:docMk/>
          <pc:sldMk cId="3826528503" sldId="762"/>
        </pc:sldMkLst>
        <pc:spChg chg="mod">
          <ac:chgData name="Styrnol, Miriam" userId="0e21edd8-11e0-45cc-aeb0-6298f8e489e2" providerId="ADAL" clId="{A8FAF5DE-FAB3-604E-8E2E-E3CCFA01428E}" dt="2020-06-01T19:28:23.931" v="4406" actId="27636"/>
          <ac:spMkLst>
            <pc:docMk/>
            <pc:sldMk cId="3826528503" sldId="762"/>
            <ac:spMk id="2" creationId="{52740606-953C-8340-8957-23FCC18AFF5E}"/>
          </ac:spMkLst>
        </pc:spChg>
      </pc:sldChg>
      <pc:sldChg chg="addSp delSp modSp add modNotesTx">
        <pc:chgData name="Styrnol, Miriam" userId="0e21edd8-11e0-45cc-aeb0-6298f8e489e2" providerId="ADAL" clId="{A8FAF5DE-FAB3-604E-8E2E-E3CCFA01428E}" dt="2020-06-03T12:45:02.346" v="15852"/>
        <pc:sldMkLst>
          <pc:docMk/>
          <pc:sldMk cId="946007196" sldId="763"/>
        </pc:sldMkLst>
        <pc:spChg chg="mod">
          <ac:chgData name="Styrnol, Miriam" userId="0e21edd8-11e0-45cc-aeb0-6298f8e489e2" providerId="ADAL" clId="{A8FAF5DE-FAB3-604E-8E2E-E3CCFA01428E}" dt="2020-06-01T19:56:53.216" v="4640" actId="14100"/>
          <ac:spMkLst>
            <pc:docMk/>
            <pc:sldMk cId="946007196" sldId="763"/>
            <ac:spMk id="2" creationId="{334B0251-4350-4315-9AAB-0AD4DF6CB226}"/>
          </ac:spMkLst>
        </pc:spChg>
        <pc:spChg chg="add mod">
          <ac:chgData name="Styrnol, Miriam" userId="0e21edd8-11e0-45cc-aeb0-6298f8e489e2" providerId="ADAL" clId="{A8FAF5DE-FAB3-604E-8E2E-E3CCFA01428E}" dt="2020-06-03T12:45:02.346" v="15852"/>
          <ac:spMkLst>
            <pc:docMk/>
            <pc:sldMk cId="946007196" sldId="763"/>
            <ac:spMk id="3" creationId="{1416AEE5-677B-984A-9933-C3DEFB33DD5A}"/>
          </ac:spMkLst>
        </pc:spChg>
        <pc:picChg chg="add mod">
          <ac:chgData name="Styrnol, Miriam" userId="0e21edd8-11e0-45cc-aeb0-6298f8e489e2" providerId="ADAL" clId="{A8FAF5DE-FAB3-604E-8E2E-E3CCFA01428E}" dt="2020-06-02T10:54:52.804" v="7170" actId="1076"/>
          <ac:picMkLst>
            <pc:docMk/>
            <pc:sldMk cId="946007196" sldId="763"/>
            <ac:picMk id="5" creationId="{3FFC67B2-1578-2A4C-BAA5-479412213F5B}"/>
          </ac:picMkLst>
        </pc:picChg>
        <pc:picChg chg="del mod">
          <ac:chgData name="Styrnol, Miriam" userId="0e21edd8-11e0-45cc-aeb0-6298f8e489e2" providerId="ADAL" clId="{A8FAF5DE-FAB3-604E-8E2E-E3CCFA01428E}" dt="2020-06-01T19:56:55.502" v="4642" actId="478"/>
          <ac:picMkLst>
            <pc:docMk/>
            <pc:sldMk cId="946007196" sldId="763"/>
            <ac:picMk id="1026" creationId="{369B162B-D83B-43A8-A8AC-C0DCD6965C8A}"/>
          </ac:picMkLst>
        </pc:picChg>
      </pc:sldChg>
      <pc:sldChg chg="addSp delSp modSp add del ord">
        <pc:chgData name="Styrnol, Miriam" userId="0e21edd8-11e0-45cc-aeb0-6298f8e489e2" providerId="ADAL" clId="{A8FAF5DE-FAB3-604E-8E2E-E3CCFA01428E}" dt="2020-06-03T10:35:02.412" v="12654" actId="2696"/>
        <pc:sldMkLst>
          <pc:docMk/>
          <pc:sldMk cId="1769977354" sldId="764"/>
        </pc:sldMkLst>
        <pc:spChg chg="mod">
          <ac:chgData name="Styrnol, Miriam" userId="0e21edd8-11e0-45cc-aeb0-6298f8e489e2" providerId="ADAL" clId="{A8FAF5DE-FAB3-604E-8E2E-E3CCFA01428E}" dt="2020-06-01T19:36:40.784" v="4433" actId="20577"/>
          <ac:spMkLst>
            <pc:docMk/>
            <pc:sldMk cId="1769977354" sldId="764"/>
            <ac:spMk id="9" creationId="{9FC94E74-9111-8F44-A75A-F02A018E931D}"/>
          </ac:spMkLst>
        </pc:spChg>
        <pc:spChg chg="del mod">
          <ac:chgData name="Styrnol, Miriam" userId="0e21edd8-11e0-45cc-aeb0-6298f8e489e2" providerId="ADAL" clId="{A8FAF5DE-FAB3-604E-8E2E-E3CCFA01428E}" dt="2020-06-01T19:36:42.576" v="4435" actId="478"/>
          <ac:spMkLst>
            <pc:docMk/>
            <pc:sldMk cId="1769977354" sldId="764"/>
            <ac:spMk id="12" creationId="{ADDC45B6-F8E8-E041-A637-58BFAA1837D5}"/>
          </ac:spMkLst>
        </pc:spChg>
        <pc:spChg chg="mod">
          <ac:chgData name="Styrnol, Miriam" userId="0e21edd8-11e0-45cc-aeb0-6298f8e489e2" providerId="ADAL" clId="{A8FAF5DE-FAB3-604E-8E2E-E3CCFA01428E}" dt="2020-06-03T10:33:51.672" v="12643"/>
          <ac:spMkLst>
            <pc:docMk/>
            <pc:sldMk cId="1769977354" sldId="764"/>
            <ac:spMk id="16" creationId="{E5C9CDC2-4662-B549-99F0-C5AED2198396}"/>
          </ac:spMkLst>
        </pc:spChg>
        <pc:spChg chg="mod">
          <ac:chgData name="Styrnol, Miriam" userId="0e21edd8-11e0-45cc-aeb0-6298f8e489e2" providerId="ADAL" clId="{A8FAF5DE-FAB3-604E-8E2E-E3CCFA01428E}" dt="2020-06-03T10:33:51.672" v="12643"/>
          <ac:spMkLst>
            <pc:docMk/>
            <pc:sldMk cId="1769977354" sldId="764"/>
            <ac:spMk id="17" creationId="{7BE12AE7-F7B5-0E48-8A7F-018952AEF649}"/>
          </ac:spMkLst>
        </pc:spChg>
        <pc:spChg chg="del mod">
          <ac:chgData name="Styrnol, Miriam" userId="0e21edd8-11e0-45cc-aeb0-6298f8e489e2" providerId="ADAL" clId="{A8FAF5DE-FAB3-604E-8E2E-E3CCFA01428E}" dt="2020-06-03T10:33:52.981" v="12644" actId="478"/>
          <ac:spMkLst>
            <pc:docMk/>
            <pc:sldMk cId="1769977354" sldId="764"/>
            <ac:spMk id="18" creationId="{AE105747-1C94-7949-BF8F-1F54390B003B}"/>
          </ac:spMkLst>
        </pc:spChg>
        <pc:spChg chg="mod">
          <ac:chgData name="Styrnol, Miriam" userId="0e21edd8-11e0-45cc-aeb0-6298f8e489e2" providerId="ADAL" clId="{A8FAF5DE-FAB3-604E-8E2E-E3CCFA01428E}" dt="2020-06-03T10:33:51.672" v="12643"/>
          <ac:spMkLst>
            <pc:docMk/>
            <pc:sldMk cId="1769977354" sldId="764"/>
            <ac:spMk id="19" creationId="{8D2853ED-0630-EB42-A97B-9BEF5C702C8A}"/>
          </ac:spMkLst>
        </pc:spChg>
        <pc:spChg chg="mod">
          <ac:chgData name="Styrnol, Miriam" userId="0e21edd8-11e0-45cc-aeb0-6298f8e489e2" providerId="ADAL" clId="{A8FAF5DE-FAB3-604E-8E2E-E3CCFA01428E}" dt="2020-06-03T10:33:51.672" v="12643"/>
          <ac:spMkLst>
            <pc:docMk/>
            <pc:sldMk cId="1769977354" sldId="764"/>
            <ac:spMk id="20" creationId="{9602ECCF-AE7A-9043-924B-E5AEA970AF73}"/>
          </ac:spMkLst>
        </pc:spChg>
        <pc:spChg chg="del mod">
          <ac:chgData name="Styrnol, Miriam" userId="0e21edd8-11e0-45cc-aeb0-6298f8e489e2" providerId="ADAL" clId="{A8FAF5DE-FAB3-604E-8E2E-E3CCFA01428E}" dt="2020-06-03T10:33:55.253" v="12645" actId="478"/>
          <ac:spMkLst>
            <pc:docMk/>
            <pc:sldMk cId="1769977354" sldId="764"/>
            <ac:spMk id="21" creationId="{13CC831B-9548-DA4D-8961-E2D84DC54711}"/>
          </ac:spMkLst>
        </pc:spChg>
        <pc:grpChg chg="add mod">
          <ac:chgData name="Styrnol, Miriam" userId="0e21edd8-11e0-45cc-aeb0-6298f8e489e2" providerId="ADAL" clId="{A8FAF5DE-FAB3-604E-8E2E-E3CCFA01428E}" dt="2020-06-03T10:33:51.672" v="12643"/>
          <ac:grpSpMkLst>
            <pc:docMk/>
            <pc:sldMk cId="1769977354" sldId="764"/>
            <ac:grpSpMk id="12" creationId="{54C4F7F2-AF1C-B047-B592-B689C7777EC7}"/>
          </ac:grpSpMkLst>
        </pc:grpChg>
        <pc:picChg chg="del">
          <ac:chgData name="Styrnol, Miriam" userId="0e21edd8-11e0-45cc-aeb0-6298f8e489e2" providerId="ADAL" clId="{A8FAF5DE-FAB3-604E-8E2E-E3CCFA01428E}" dt="2020-06-03T10:33:50.670" v="12642" actId="478"/>
          <ac:picMkLst>
            <pc:docMk/>
            <pc:sldMk cId="1769977354" sldId="764"/>
            <ac:picMk id="7" creationId="{0F092CAA-6881-4449-92BA-2FE9FB04FCB0}"/>
          </ac:picMkLst>
        </pc:picChg>
        <pc:picChg chg="mod">
          <ac:chgData name="Styrnol, Miriam" userId="0e21edd8-11e0-45cc-aeb0-6298f8e489e2" providerId="ADAL" clId="{A8FAF5DE-FAB3-604E-8E2E-E3CCFA01428E}" dt="2020-06-03T10:33:51.672" v="12643"/>
          <ac:picMkLst>
            <pc:docMk/>
            <pc:sldMk cId="1769977354" sldId="764"/>
            <ac:picMk id="14" creationId="{2C8196E4-F816-FB4F-B603-3B52E4DA08A0}"/>
          </ac:picMkLst>
        </pc:picChg>
      </pc:sldChg>
      <pc:sldChg chg="delSp modSp add del ord">
        <pc:chgData name="Styrnol, Miriam" userId="0e21edd8-11e0-45cc-aeb0-6298f8e489e2" providerId="ADAL" clId="{A8FAF5DE-FAB3-604E-8E2E-E3CCFA01428E}" dt="2020-06-03T10:35:45.488" v="12684" actId="2696"/>
        <pc:sldMkLst>
          <pc:docMk/>
          <pc:sldMk cId="2899000586" sldId="765"/>
        </pc:sldMkLst>
        <pc:spChg chg="mod">
          <ac:chgData name="Styrnol, Miriam" userId="0e21edd8-11e0-45cc-aeb0-6298f8e489e2" providerId="ADAL" clId="{A8FAF5DE-FAB3-604E-8E2E-E3CCFA01428E}" dt="2020-06-01T19:51:07.309" v="4579" actId="14100"/>
          <ac:spMkLst>
            <pc:docMk/>
            <pc:sldMk cId="2899000586" sldId="765"/>
            <ac:spMk id="9" creationId="{9FC94E74-9111-8F44-A75A-F02A018E931D}"/>
          </ac:spMkLst>
        </pc:spChg>
        <pc:spChg chg="del">
          <ac:chgData name="Styrnol, Miriam" userId="0e21edd8-11e0-45cc-aeb0-6298f8e489e2" providerId="ADAL" clId="{A8FAF5DE-FAB3-604E-8E2E-E3CCFA01428E}" dt="2020-06-01T19:48:09.641" v="4530" actId="478"/>
          <ac:spMkLst>
            <pc:docMk/>
            <pc:sldMk cId="2899000586" sldId="765"/>
            <ac:spMk id="10" creationId="{E5F9B97E-B855-A942-9B76-8320E087C6C0}"/>
          </ac:spMkLst>
        </pc:spChg>
        <pc:spChg chg="del mod">
          <ac:chgData name="Styrnol, Miriam" userId="0e21edd8-11e0-45cc-aeb0-6298f8e489e2" providerId="ADAL" clId="{A8FAF5DE-FAB3-604E-8E2E-E3CCFA01428E}" dt="2020-06-01T19:51:10.628" v="4580" actId="478"/>
          <ac:spMkLst>
            <pc:docMk/>
            <pc:sldMk cId="2899000586" sldId="765"/>
            <ac:spMk id="11" creationId="{9DC07A1F-EA72-7946-8DBC-4A41747DDA57}"/>
          </ac:spMkLst>
        </pc:spChg>
        <pc:spChg chg="mod">
          <ac:chgData name="Styrnol, Miriam" userId="0e21edd8-11e0-45cc-aeb0-6298f8e489e2" providerId="ADAL" clId="{A8FAF5DE-FAB3-604E-8E2E-E3CCFA01428E}" dt="2020-06-01T20:14:10.743" v="4882" actId="1035"/>
          <ac:spMkLst>
            <pc:docMk/>
            <pc:sldMk cId="2899000586" sldId="765"/>
            <ac:spMk id="13" creationId="{905EB45D-2FBC-F146-A226-4781C1C0AF16}"/>
          </ac:spMkLst>
        </pc:spChg>
        <pc:spChg chg="mod">
          <ac:chgData name="Styrnol, Miriam" userId="0e21edd8-11e0-45cc-aeb0-6298f8e489e2" providerId="ADAL" clId="{A8FAF5DE-FAB3-604E-8E2E-E3CCFA01428E}" dt="2020-06-01T19:54:21.226" v="4598" actId="1035"/>
          <ac:spMkLst>
            <pc:docMk/>
            <pc:sldMk cId="2899000586" sldId="765"/>
            <ac:spMk id="15" creationId="{678C380C-F6F4-9E4D-8E96-D06525C50766}"/>
          </ac:spMkLst>
        </pc:spChg>
        <pc:picChg chg="mod">
          <ac:chgData name="Styrnol, Miriam" userId="0e21edd8-11e0-45cc-aeb0-6298f8e489e2" providerId="ADAL" clId="{A8FAF5DE-FAB3-604E-8E2E-E3CCFA01428E}" dt="2020-06-01T19:51:01.203" v="4576" actId="1076"/>
          <ac:picMkLst>
            <pc:docMk/>
            <pc:sldMk cId="2899000586" sldId="765"/>
            <ac:picMk id="7" creationId="{0F092CAA-6881-4449-92BA-2FE9FB04FCB0}"/>
          </ac:picMkLst>
        </pc:picChg>
      </pc:sldChg>
      <pc:sldChg chg="modSp new del">
        <pc:chgData name="Styrnol, Miriam" userId="0e21edd8-11e0-45cc-aeb0-6298f8e489e2" providerId="ADAL" clId="{A8FAF5DE-FAB3-604E-8E2E-E3CCFA01428E}" dt="2020-06-01T19:48:32.050" v="4545" actId="2696"/>
        <pc:sldMkLst>
          <pc:docMk/>
          <pc:sldMk cId="3561635757" sldId="766"/>
        </pc:sldMkLst>
        <pc:spChg chg="mod">
          <ac:chgData name="Styrnol, Miriam" userId="0e21edd8-11e0-45cc-aeb0-6298f8e489e2" providerId="ADAL" clId="{A8FAF5DE-FAB3-604E-8E2E-E3CCFA01428E}" dt="2020-06-01T19:48:29.881" v="4544" actId="27636"/>
          <ac:spMkLst>
            <pc:docMk/>
            <pc:sldMk cId="3561635757" sldId="766"/>
            <ac:spMk id="2" creationId="{868CB153-13C7-D74D-B25B-062CD175D043}"/>
          </ac:spMkLst>
        </pc:spChg>
      </pc:sldChg>
      <pc:sldChg chg="add del">
        <pc:chgData name="Styrnol, Miriam" userId="0e21edd8-11e0-45cc-aeb0-6298f8e489e2" providerId="ADAL" clId="{A8FAF5DE-FAB3-604E-8E2E-E3CCFA01428E}" dt="2020-06-01T20:08:57.488" v="4835" actId="2696"/>
        <pc:sldMkLst>
          <pc:docMk/>
          <pc:sldMk cId="3218674754" sldId="767"/>
        </pc:sldMkLst>
      </pc:sldChg>
      <pc:sldChg chg="delSp modSp add del ord">
        <pc:chgData name="Styrnol, Miriam" userId="0e21edd8-11e0-45cc-aeb0-6298f8e489e2" providerId="ADAL" clId="{A8FAF5DE-FAB3-604E-8E2E-E3CCFA01428E}" dt="2020-06-03T10:36:15.272" v="12703" actId="2696"/>
        <pc:sldMkLst>
          <pc:docMk/>
          <pc:sldMk cId="1780904615" sldId="768"/>
        </pc:sldMkLst>
        <pc:spChg chg="mod">
          <ac:chgData name="Styrnol, Miriam" userId="0e21edd8-11e0-45cc-aeb0-6298f8e489e2" providerId="ADAL" clId="{A8FAF5DE-FAB3-604E-8E2E-E3CCFA01428E}" dt="2020-06-01T19:56:25.096" v="4611" actId="20577"/>
          <ac:spMkLst>
            <pc:docMk/>
            <pc:sldMk cId="1780904615" sldId="768"/>
            <ac:spMk id="9" creationId="{9FC94E74-9111-8F44-A75A-F02A018E931D}"/>
          </ac:spMkLst>
        </pc:spChg>
        <pc:spChg chg="mod">
          <ac:chgData name="Styrnol, Miriam" userId="0e21edd8-11e0-45cc-aeb0-6298f8e489e2" providerId="ADAL" clId="{A8FAF5DE-FAB3-604E-8E2E-E3CCFA01428E}" dt="2020-06-01T20:14:05.501" v="4881" actId="1035"/>
          <ac:spMkLst>
            <pc:docMk/>
            <pc:sldMk cId="1780904615" sldId="768"/>
            <ac:spMk id="13" creationId="{905EB45D-2FBC-F146-A226-4781C1C0AF16}"/>
          </ac:spMkLst>
        </pc:spChg>
        <pc:spChg chg="del">
          <ac:chgData name="Styrnol, Miriam" userId="0e21edd8-11e0-45cc-aeb0-6298f8e489e2" providerId="ADAL" clId="{A8FAF5DE-FAB3-604E-8E2E-E3CCFA01428E}" dt="2020-06-01T19:56:27.433" v="4613" actId="478"/>
          <ac:spMkLst>
            <pc:docMk/>
            <pc:sldMk cId="1780904615" sldId="768"/>
            <ac:spMk id="15" creationId="{678C380C-F6F4-9E4D-8E96-D06525C50766}"/>
          </ac:spMkLst>
        </pc:spChg>
        <pc:picChg chg="mod">
          <ac:chgData name="Styrnol, Miriam" userId="0e21edd8-11e0-45cc-aeb0-6298f8e489e2" providerId="ADAL" clId="{A8FAF5DE-FAB3-604E-8E2E-E3CCFA01428E}" dt="2020-06-01T20:11:11.949" v="4854" actId="1076"/>
          <ac:picMkLst>
            <pc:docMk/>
            <pc:sldMk cId="1780904615" sldId="768"/>
            <ac:picMk id="7" creationId="{0F092CAA-6881-4449-92BA-2FE9FB04FCB0}"/>
          </ac:picMkLst>
        </pc:picChg>
      </pc:sldChg>
      <pc:sldChg chg="delSp modSp add del ord">
        <pc:chgData name="Styrnol, Miriam" userId="0e21edd8-11e0-45cc-aeb0-6298f8e489e2" providerId="ADAL" clId="{A8FAF5DE-FAB3-604E-8E2E-E3CCFA01428E}" dt="2020-06-03T10:36:40.082" v="12711" actId="2696"/>
        <pc:sldMkLst>
          <pc:docMk/>
          <pc:sldMk cId="451833702" sldId="769"/>
        </pc:sldMkLst>
        <pc:spChg chg="mod">
          <ac:chgData name="Styrnol, Miriam" userId="0e21edd8-11e0-45cc-aeb0-6298f8e489e2" providerId="ADAL" clId="{A8FAF5DE-FAB3-604E-8E2E-E3CCFA01428E}" dt="2020-06-02T10:29:54.205" v="6354" actId="1037"/>
          <ac:spMkLst>
            <pc:docMk/>
            <pc:sldMk cId="451833702" sldId="769"/>
            <ac:spMk id="9" creationId="{9FC94E74-9111-8F44-A75A-F02A018E931D}"/>
          </ac:spMkLst>
        </pc:spChg>
        <pc:spChg chg="del mod">
          <ac:chgData name="Styrnol, Miriam" userId="0e21edd8-11e0-45cc-aeb0-6298f8e489e2" providerId="ADAL" clId="{A8FAF5DE-FAB3-604E-8E2E-E3CCFA01428E}" dt="2020-06-01T19:59:10.814" v="4695" actId="478"/>
          <ac:spMkLst>
            <pc:docMk/>
            <pc:sldMk cId="451833702" sldId="769"/>
            <ac:spMk id="13" creationId="{905EB45D-2FBC-F146-A226-4781C1C0AF16}"/>
          </ac:spMkLst>
        </pc:spChg>
        <pc:picChg chg="mod">
          <ac:chgData name="Styrnol, Miriam" userId="0e21edd8-11e0-45cc-aeb0-6298f8e489e2" providerId="ADAL" clId="{A8FAF5DE-FAB3-604E-8E2E-E3CCFA01428E}" dt="2020-06-01T19:58:57.457" v="4654" actId="1076"/>
          <ac:picMkLst>
            <pc:docMk/>
            <pc:sldMk cId="451833702" sldId="769"/>
            <ac:picMk id="7" creationId="{0F092CAA-6881-4449-92BA-2FE9FB04FCB0}"/>
          </ac:picMkLst>
        </pc:picChg>
      </pc:sldChg>
      <pc:sldChg chg="new del">
        <pc:chgData name="Styrnol, Miriam" userId="0e21edd8-11e0-45cc-aeb0-6298f8e489e2" providerId="ADAL" clId="{A8FAF5DE-FAB3-604E-8E2E-E3CCFA01428E}" dt="2020-06-02T09:55:21.424" v="5187" actId="680"/>
        <pc:sldMkLst>
          <pc:docMk/>
          <pc:sldMk cId="889887327" sldId="770"/>
        </pc:sldMkLst>
      </pc:sldChg>
      <pc:sldChg chg="addSp delSp modSp add delAnim modAnim modNotesTx">
        <pc:chgData name="Styrnol, Miriam" userId="0e21edd8-11e0-45cc-aeb0-6298f8e489e2" providerId="ADAL" clId="{A8FAF5DE-FAB3-604E-8E2E-E3CCFA01428E}" dt="2020-06-03T11:02:55.266" v="14169" actId="20577"/>
        <pc:sldMkLst>
          <pc:docMk/>
          <pc:sldMk cId="3362345770" sldId="770"/>
        </pc:sldMkLst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14" creationId="{AA019009-1796-F847-980C-7FD8C54DB790}"/>
          </ac:spMkLst>
        </pc:spChg>
        <pc:spChg chg="del">
          <ac:chgData name="Styrnol, Miriam" userId="0e21edd8-11e0-45cc-aeb0-6298f8e489e2" providerId="ADAL" clId="{A8FAF5DE-FAB3-604E-8E2E-E3CCFA01428E}" dt="2020-06-02T09:56:08.975" v="5190" actId="478"/>
          <ac:spMkLst>
            <pc:docMk/>
            <pc:sldMk cId="3362345770" sldId="770"/>
            <ac:spMk id="14" creationId="{EBC30DE9-2D88-694F-BF0E-D99E645B8217}"/>
          </ac:spMkLst>
        </pc:spChg>
        <pc:spChg chg="mod">
          <ac:chgData name="Styrnol, Miriam" userId="0e21edd8-11e0-45cc-aeb0-6298f8e489e2" providerId="ADAL" clId="{A8FAF5DE-FAB3-604E-8E2E-E3CCFA01428E}" dt="2020-06-03T10:30:01.546" v="12577" actId="1076"/>
          <ac:spMkLst>
            <pc:docMk/>
            <pc:sldMk cId="3362345770" sldId="770"/>
            <ac:spMk id="15" creationId="{678C380C-F6F4-9E4D-8E96-D06525C50766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16" creationId="{C40B6600-4589-934A-9EF7-BFDBE1CFDD0E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19" creationId="{CB8498FC-2FA3-C940-B310-62D6CDBE0D99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0" creationId="{E27E4C4B-959E-2748-B82A-E01376A4AF3E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1" creationId="{C3042145-D48B-DA43-9B88-D2D466115AFF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2" creationId="{D584DB99-4292-344C-A3F3-2B0D5EEE262D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3" creationId="{92C9E188-8EFF-C744-BB9E-DDF8B6A631A8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4" creationId="{4D1A4148-3550-554F-8103-E0F2B5F3B153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5" creationId="{510B2D1C-97EA-4543-8C47-D63366C96405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6" creationId="{A8D47B25-041B-EB43-80B5-36C8A6260972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8" creationId="{E118968B-1B7A-2240-B8CD-A44E9D639D83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29" creationId="{03B8E6C1-1CF1-0344-9316-238D6888699A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0" creationId="{910E2402-6340-1349-B74B-B1151675588B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1" creationId="{E74085D2-5104-4947-8A3A-BC1E7B9612BE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2" creationId="{E8BB7D60-A520-854B-8CE7-41CDD932667E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3" creationId="{22DA4F99-4D6A-CF48-B35A-25E95E0A1E14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4" creationId="{7921FBAB-B9D0-FE48-8BC4-A3EF55F5FC20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5" creationId="{46D946BB-CA62-644A-8104-BC78EFE625ED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6" creationId="{5159840D-6BB5-4849-AD18-5A27D4A9653D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7" creationId="{A30EED72-A7A3-A542-ABF0-97103EB87D8A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8" creationId="{D146B1F8-C26A-9248-A31A-171FE4DDAD20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39" creationId="{84BCB2A8-73E1-494B-B9B8-1CAB180B75A1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0" creationId="{34DAEEAF-E473-B841-BC93-47619B91BC74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1" creationId="{29C54B99-D200-C347-A7EB-F487E3B1ED8E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2" creationId="{4860BF53-0778-084C-9B61-022B28381DBE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3" creationId="{3EAC4A44-883A-A745-B94E-49F038A2F5A8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4" creationId="{09A96C08-A46B-2541-9243-86D645219FD1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5" creationId="{833AC4EE-E81C-EB48-8CEC-B1E79A0B1858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6" creationId="{7092F23B-349F-E047-949F-7D374457694D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7" creationId="{733FD45B-E90A-744C-844D-9D552081C69A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8" creationId="{27B0FABD-1EBF-DE4C-B81F-8D7C891C8751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49" creationId="{479DEAB8-78BD-0340-9C84-3E90300F33A6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50" creationId="{1FB685A0-ABC7-F64A-B5D0-06AE3103702F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51" creationId="{5D2D2929-EDAC-CC41-B9AA-EDF7C584F284}"/>
          </ac:spMkLst>
        </pc:spChg>
        <pc:spChg chg="mod">
          <ac:chgData name="Styrnol, Miriam" userId="0e21edd8-11e0-45cc-aeb0-6298f8e489e2" providerId="ADAL" clId="{A8FAF5DE-FAB3-604E-8E2E-E3CCFA01428E}" dt="2020-06-03T10:28:41.653" v="12564"/>
          <ac:spMkLst>
            <pc:docMk/>
            <pc:sldMk cId="3362345770" sldId="770"/>
            <ac:spMk id="52" creationId="{F01C5254-C30C-524A-9CDA-C4EFD8840A17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57" creationId="{7F26AF7F-990E-8E42-9815-DEA2323258F0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58" creationId="{6FFF3CC3-D69C-8443-BB63-E380A29055F1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59" creationId="{84D0B2BB-2DA2-5741-A85C-F9F666C9A4A6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60" creationId="{71BEE2C5-AFAC-F544-8AC1-5D635EAE4951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61" creationId="{21F8D1E5-F39D-304B-9575-E1F973B83A85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62" creationId="{18AA031C-8AF4-B74A-A9E2-A6039DC45D6E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63" creationId="{3E956048-DB15-914B-864B-7A2250A3759F}"/>
          </ac:spMkLst>
        </pc:spChg>
        <pc:spChg chg="add del mod">
          <ac:chgData name="Styrnol, Miriam" userId="0e21edd8-11e0-45cc-aeb0-6298f8e489e2" providerId="ADAL" clId="{A8FAF5DE-FAB3-604E-8E2E-E3CCFA01428E}" dt="2020-06-03T10:28:47.979" v="12565"/>
          <ac:spMkLst>
            <pc:docMk/>
            <pc:sldMk cId="3362345770" sldId="770"/>
            <ac:spMk id="64" creationId="{F6F6E0A9-9C4F-A64E-9FA1-8FEC00AC1F9F}"/>
          </ac:spMkLst>
        </pc:spChg>
        <pc:spChg chg="add mod">
          <ac:chgData name="Styrnol, Miriam" userId="0e21edd8-11e0-45cc-aeb0-6298f8e489e2" providerId="ADAL" clId="{A8FAF5DE-FAB3-604E-8E2E-E3CCFA01428E}" dt="2020-06-03T10:30:31.639" v="12589" actId="14100"/>
          <ac:spMkLst>
            <pc:docMk/>
            <pc:sldMk cId="3362345770" sldId="770"/>
            <ac:spMk id="65" creationId="{1FA83CC8-F774-B24C-BA4B-5F843791E87B}"/>
          </ac:spMkLst>
        </pc:spChg>
        <pc:spChg chg="add mod">
          <ac:chgData name="Styrnol, Miriam" userId="0e21edd8-11e0-45cc-aeb0-6298f8e489e2" providerId="ADAL" clId="{A8FAF5DE-FAB3-604E-8E2E-E3CCFA01428E}" dt="2020-06-03T10:31:09.538" v="12609" actId="1036"/>
          <ac:spMkLst>
            <pc:docMk/>
            <pc:sldMk cId="3362345770" sldId="770"/>
            <ac:spMk id="66" creationId="{B11A798B-6489-B14B-9EB0-795E29D195B4}"/>
          </ac:spMkLst>
        </pc:spChg>
        <pc:spChg chg="add mod">
          <ac:chgData name="Styrnol, Miriam" userId="0e21edd8-11e0-45cc-aeb0-6298f8e489e2" providerId="ADAL" clId="{A8FAF5DE-FAB3-604E-8E2E-E3CCFA01428E}" dt="2020-06-03T10:29:25.202" v="12570" actId="1076"/>
          <ac:spMkLst>
            <pc:docMk/>
            <pc:sldMk cId="3362345770" sldId="770"/>
            <ac:spMk id="67" creationId="{B3C25736-5C6A-994B-BF24-8D1C6A6CFB8E}"/>
          </ac:spMkLst>
        </pc:spChg>
        <pc:spChg chg="add mod">
          <ac:chgData name="Styrnol, Miriam" userId="0e21edd8-11e0-45cc-aeb0-6298f8e489e2" providerId="ADAL" clId="{A8FAF5DE-FAB3-604E-8E2E-E3CCFA01428E}" dt="2020-06-03T10:31:49.576" v="12626" actId="1037"/>
          <ac:spMkLst>
            <pc:docMk/>
            <pc:sldMk cId="3362345770" sldId="770"/>
            <ac:spMk id="68" creationId="{425DBDF9-B995-6943-B8E7-CED380A8AC85}"/>
          </ac:spMkLst>
        </pc:spChg>
        <pc:spChg chg="add mod">
          <ac:chgData name="Styrnol, Miriam" userId="0e21edd8-11e0-45cc-aeb0-6298f8e489e2" providerId="ADAL" clId="{A8FAF5DE-FAB3-604E-8E2E-E3CCFA01428E}" dt="2020-06-03T10:31:00.432" v="12602" actId="1036"/>
          <ac:spMkLst>
            <pc:docMk/>
            <pc:sldMk cId="3362345770" sldId="770"/>
            <ac:spMk id="69" creationId="{E26B153C-FE88-E247-878E-79165659D377}"/>
          </ac:spMkLst>
        </pc:spChg>
        <pc:spChg chg="add mod">
          <ac:chgData name="Styrnol, Miriam" userId="0e21edd8-11e0-45cc-aeb0-6298f8e489e2" providerId="ADAL" clId="{A8FAF5DE-FAB3-604E-8E2E-E3CCFA01428E}" dt="2020-06-03T10:31:56.082" v="12628" actId="14100"/>
          <ac:spMkLst>
            <pc:docMk/>
            <pc:sldMk cId="3362345770" sldId="770"/>
            <ac:spMk id="70" creationId="{FF5A9F1A-EBCE-2E45-B55F-8C5646106781}"/>
          </ac:spMkLst>
        </pc:spChg>
        <pc:grpChg chg="add del mod">
          <ac:chgData name="Styrnol, Miriam" userId="0e21edd8-11e0-45cc-aeb0-6298f8e489e2" providerId="ADAL" clId="{A8FAF5DE-FAB3-604E-8E2E-E3CCFA01428E}" dt="2020-06-03T10:28:47.979" v="12565"/>
          <ac:grpSpMkLst>
            <pc:docMk/>
            <pc:sldMk cId="3362345770" sldId="770"/>
            <ac:grpSpMk id="17" creationId="{7A2107A1-18E0-674B-BC9E-80A270BA9A8F}"/>
          </ac:grpSpMkLst>
        </pc:grpChg>
        <pc:grpChg chg="mod">
          <ac:chgData name="Styrnol, Miriam" userId="0e21edd8-11e0-45cc-aeb0-6298f8e489e2" providerId="ADAL" clId="{A8FAF5DE-FAB3-604E-8E2E-E3CCFA01428E}" dt="2020-06-03T10:28:41.653" v="12564"/>
          <ac:grpSpMkLst>
            <pc:docMk/>
            <pc:sldMk cId="3362345770" sldId="770"/>
            <ac:grpSpMk id="18" creationId="{C4A45D2D-125C-A141-8E76-4C692A987152}"/>
          </ac:grpSpMkLst>
        </pc:grpChg>
        <pc:grpChg chg="mod">
          <ac:chgData name="Styrnol, Miriam" userId="0e21edd8-11e0-45cc-aeb0-6298f8e489e2" providerId="ADAL" clId="{A8FAF5DE-FAB3-604E-8E2E-E3CCFA01428E}" dt="2020-06-03T10:28:41.653" v="12564"/>
          <ac:grpSpMkLst>
            <pc:docMk/>
            <pc:sldMk cId="3362345770" sldId="770"/>
            <ac:grpSpMk id="27" creationId="{ECC5B914-FAD5-AB48-B0C8-980F1DD4AFDB}"/>
          </ac:grpSpMkLst>
        </pc:grpChg>
        <pc:picChg chg="add mod modCrop">
          <ac:chgData name="Styrnol, Miriam" userId="0e21edd8-11e0-45cc-aeb0-6298f8e489e2" providerId="ADAL" clId="{A8FAF5DE-FAB3-604E-8E2E-E3CCFA01428E}" dt="2020-06-03T10:34:33.716" v="12649" actId="14100"/>
          <ac:picMkLst>
            <pc:docMk/>
            <pc:sldMk cId="3362345770" sldId="770"/>
            <ac:picMk id="2" creationId="{023DE8B7-387A-8145-BA54-61B1465E390E}"/>
          </ac:picMkLst>
        </pc:picChg>
        <pc:picChg chg="del">
          <ac:chgData name="Styrnol, Miriam" userId="0e21edd8-11e0-45cc-aeb0-6298f8e489e2" providerId="ADAL" clId="{A8FAF5DE-FAB3-604E-8E2E-E3CCFA01428E}" dt="2020-06-03T10:28:37.854" v="12563" actId="478"/>
          <ac:picMkLst>
            <pc:docMk/>
            <pc:sldMk cId="3362345770" sldId="770"/>
            <ac:picMk id="7" creationId="{0F092CAA-6881-4449-92BA-2FE9FB04FCB0}"/>
          </ac:picMkLst>
        </pc:picChg>
        <pc:cxnChg chg="mod">
          <ac:chgData name="Styrnol, Miriam" userId="0e21edd8-11e0-45cc-aeb0-6298f8e489e2" providerId="ADAL" clId="{A8FAF5DE-FAB3-604E-8E2E-E3CCFA01428E}" dt="2020-06-03T10:28:41.653" v="12564"/>
          <ac:cxnSpMkLst>
            <pc:docMk/>
            <pc:sldMk cId="3362345770" sldId="770"/>
            <ac:cxnSpMk id="53" creationId="{2B821EFC-790F-0A45-853A-C1F8408A5B41}"/>
          </ac:cxnSpMkLst>
        </pc:cxnChg>
        <pc:cxnChg chg="mod">
          <ac:chgData name="Styrnol, Miriam" userId="0e21edd8-11e0-45cc-aeb0-6298f8e489e2" providerId="ADAL" clId="{A8FAF5DE-FAB3-604E-8E2E-E3CCFA01428E}" dt="2020-06-03T10:28:41.653" v="12564"/>
          <ac:cxnSpMkLst>
            <pc:docMk/>
            <pc:sldMk cId="3362345770" sldId="770"/>
            <ac:cxnSpMk id="54" creationId="{0BE402DD-33E3-6042-9B82-A186790EEE3F}"/>
          </ac:cxnSpMkLst>
        </pc:cxnChg>
        <pc:cxnChg chg="mod">
          <ac:chgData name="Styrnol, Miriam" userId="0e21edd8-11e0-45cc-aeb0-6298f8e489e2" providerId="ADAL" clId="{A8FAF5DE-FAB3-604E-8E2E-E3CCFA01428E}" dt="2020-06-03T10:28:41.653" v="12564"/>
          <ac:cxnSpMkLst>
            <pc:docMk/>
            <pc:sldMk cId="3362345770" sldId="770"/>
            <ac:cxnSpMk id="55" creationId="{21677E15-698C-704D-B823-9D342F768CE7}"/>
          </ac:cxnSpMkLst>
        </pc:cxnChg>
        <pc:cxnChg chg="mod">
          <ac:chgData name="Styrnol, Miriam" userId="0e21edd8-11e0-45cc-aeb0-6298f8e489e2" providerId="ADAL" clId="{A8FAF5DE-FAB3-604E-8E2E-E3CCFA01428E}" dt="2020-06-03T10:28:41.653" v="12564"/>
          <ac:cxnSpMkLst>
            <pc:docMk/>
            <pc:sldMk cId="3362345770" sldId="770"/>
            <ac:cxnSpMk id="56" creationId="{F3ACF41B-D59B-274E-8DB4-79B04E238BC1}"/>
          </ac:cxnSpMkLst>
        </pc:cxnChg>
      </pc:sldChg>
      <pc:sldChg chg="addSp delSp modSp add del ord modNotesTx">
        <pc:chgData name="Styrnol, Miriam" userId="0e21edd8-11e0-45cc-aeb0-6298f8e489e2" providerId="ADAL" clId="{A8FAF5DE-FAB3-604E-8E2E-E3CCFA01428E}" dt="2020-06-03T10:35:00.410" v="12653" actId="2696"/>
        <pc:sldMkLst>
          <pc:docMk/>
          <pc:sldMk cId="3363452676" sldId="771"/>
        </pc:sldMkLst>
        <pc:spChg chg="mod">
          <ac:chgData name="Styrnol, Miriam" userId="0e21edd8-11e0-45cc-aeb0-6298f8e489e2" providerId="ADAL" clId="{A8FAF5DE-FAB3-604E-8E2E-E3CCFA01428E}" dt="2020-06-02T10:09:02.887" v="5221" actId="20577"/>
          <ac:spMkLst>
            <pc:docMk/>
            <pc:sldMk cId="3363452676" sldId="771"/>
            <ac:spMk id="9" creationId="{9FC94E74-9111-8F44-A75A-F02A018E931D}"/>
          </ac:spMkLst>
        </pc:spChg>
        <pc:spChg chg="mod">
          <ac:chgData name="Styrnol, Miriam" userId="0e21edd8-11e0-45cc-aeb0-6298f8e489e2" providerId="ADAL" clId="{A8FAF5DE-FAB3-604E-8E2E-E3CCFA01428E}" dt="2020-06-03T10:33:44.094" v="12640"/>
          <ac:spMkLst>
            <pc:docMk/>
            <pc:sldMk cId="3363452676" sldId="771"/>
            <ac:spMk id="18" creationId="{0E31FE13-6A94-7D44-A353-E33348A0471A}"/>
          </ac:spMkLst>
        </pc:spChg>
        <pc:spChg chg="mod">
          <ac:chgData name="Styrnol, Miriam" userId="0e21edd8-11e0-45cc-aeb0-6298f8e489e2" providerId="ADAL" clId="{A8FAF5DE-FAB3-604E-8E2E-E3CCFA01428E}" dt="2020-06-03T10:33:44.094" v="12640"/>
          <ac:spMkLst>
            <pc:docMk/>
            <pc:sldMk cId="3363452676" sldId="771"/>
            <ac:spMk id="19" creationId="{F70C01C4-8AE2-8A48-967F-AB958E59E83D}"/>
          </ac:spMkLst>
        </pc:spChg>
        <pc:spChg chg="mod">
          <ac:chgData name="Styrnol, Miriam" userId="0e21edd8-11e0-45cc-aeb0-6298f8e489e2" providerId="ADAL" clId="{A8FAF5DE-FAB3-604E-8E2E-E3CCFA01428E}" dt="2020-06-03T10:33:44.094" v="12640"/>
          <ac:spMkLst>
            <pc:docMk/>
            <pc:sldMk cId="3363452676" sldId="771"/>
            <ac:spMk id="20" creationId="{8CA7BF6F-3509-FB4D-A151-C4D37AED537C}"/>
          </ac:spMkLst>
        </pc:spChg>
        <pc:spChg chg="mod">
          <ac:chgData name="Styrnol, Miriam" userId="0e21edd8-11e0-45cc-aeb0-6298f8e489e2" providerId="ADAL" clId="{A8FAF5DE-FAB3-604E-8E2E-E3CCFA01428E}" dt="2020-06-03T10:33:44.094" v="12640"/>
          <ac:spMkLst>
            <pc:docMk/>
            <pc:sldMk cId="3363452676" sldId="771"/>
            <ac:spMk id="21" creationId="{657096A9-294D-5340-82BE-C0F9EA093584}"/>
          </ac:spMkLst>
        </pc:spChg>
        <pc:spChg chg="mod">
          <ac:chgData name="Styrnol, Miriam" userId="0e21edd8-11e0-45cc-aeb0-6298f8e489e2" providerId="ADAL" clId="{A8FAF5DE-FAB3-604E-8E2E-E3CCFA01428E}" dt="2020-06-03T10:33:44.094" v="12640"/>
          <ac:spMkLst>
            <pc:docMk/>
            <pc:sldMk cId="3363452676" sldId="771"/>
            <ac:spMk id="22" creationId="{9EBF56FF-1228-E74B-8A99-FC7B6BE37F1F}"/>
          </ac:spMkLst>
        </pc:spChg>
        <pc:spChg chg="del mod">
          <ac:chgData name="Styrnol, Miriam" userId="0e21edd8-11e0-45cc-aeb0-6298f8e489e2" providerId="ADAL" clId="{A8FAF5DE-FAB3-604E-8E2E-E3CCFA01428E}" dt="2020-06-03T10:33:46.946" v="12641" actId="478"/>
          <ac:spMkLst>
            <pc:docMk/>
            <pc:sldMk cId="3363452676" sldId="771"/>
            <ac:spMk id="23" creationId="{08F3FD25-C320-1C41-B68D-CE6B1F8F5EE0}"/>
          </ac:spMkLst>
        </pc:spChg>
        <pc:grpChg chg="add mod">
          <ac:chgData name="Styrnol, Miriam" userId="0e21edd8-11e0-45cc-aeb0-6298f8e489e2" providerId="ADAL" clId="{A8FAF5DE-FAB3-604E-8E2E-E3CCFA01428E}" dt="2020-06-03T10:33:44.094" v="12640"/>
          <ac:grpSpMkLst>
            <pc:docMk/>
            <pc:sldMk cId="3363452676" sldId="771"/>
            <ac:grpSpMk id="16" creationId="{240CB92E-17A3-8C42-9A1D-A0ED3FD7F331}"/>
          </ac:grpSpMkLst>
        </pc:grpChg>
        <pc:picChg chg="del">
          <ac:chgData name="Styrnol, Miriam" userId="0e21edd8-11e0-45cc-aeb0-6298f8e489e2" providerId="ADAL" clId="{A8FAF5DE-FAB3-604E-8E2E-E3CCFA01428E}" dt="2020-06-03T10:32:39.061" v="12631" actId="478"/>
          <ac:picMkLst>
            <pc:docMk/>
            <pc:sldMk cId="3363452676" sldId="771"/>
            <ac:picMk id="7" creationId="{0F092CAA-6881-4449-92BA-2FE9FB04FCB0}"/>
          </ac:picMkLst>
        </pc:picChg>
        <pc:picChg chg="add del mod">
          <ac:chgData name="Styrnol, Miriam" userId="0e21edd8-11e0-45cc-aeb0-6298f8e489e2" providerId="ADAL" clId="{A8FAF5DE-FAB3-604E-8E2E-E3CCFA01428E}" dt="2020-06-03T10:32:44.620" v="12633"/>
          <ac:picMkLst>
            <pc:docMk/>
            <pc:sldMk cId="3363452676" sldId="771"/>
            <ac:picMk id="14" creationId="{45EC29AF-9FB5-224F-BA50-D11D27DB7A58}"/>
          </ac:picMkLst>
        </pc:picChg>
        <pc:picChg chg="mod">
          <ac:chgData name="Styrnol, Miriam" userId="0e21edd8-11e0-45cc-aeb0-6298f8e489e2" providerId="ADAL" clId="{A8FAF5DE-FAB3-604E-8E2E-E3CCFA01428E}" dt="2020-06-03T10:33:44.094" v="12640"/>
          <ac:picMkLst>
            <pc:docMk/>
            <pc:sldMk cId="3363452676" sldId="771"/>
            <ac:picMk id="17" creationId="{9EEFECE8-2EAD-6A46-96D7-BE1D32A6EB00}"/>
          </ac:picMkLst>
        </pc:picChg>
      </pc:sldChg>
      <pc:sldChg chg="modSp add del">
        <pc:chgData name="Styrnol, Miriam" userId="0e21edd8-11e0-45cc-aeb0-6298f8e489e2" providerId="ADAL" clId="{A8FAF5DE-FAB3-604E-8E2E-E3CCFA01428E}" dt="2020-06-03T10:35:44.568" v="12683" actId="2696"/>
        <pc:sldMkLst>
          <pc:docMk/>
          <pc:sldMk cId="3143441348" sldId="772"/>
        </pc:sldMkLst>
        <pc:spChg chg="mod">
          <ac:chgData name="Styrnol, Miriam" userId="0e21edd8-11e0-45cc-aeb0-6298f8e489e2" providerId="ADAL" clId="{A8FAF5DE-FAB3-604E-8E2E-E3CCFA01428E}" dt="2020-06-02T10:26:31.206" v="6252" actId="14100"/>
          <ac:spMkLst>
            <pc:docMk/>
            <pc:sldMk cId="3143441348" sldId="772"/>
            <ac:spMk id="9" creationId="{9FC94E74-9111-8F44-A75A-F02A018E931D}"/>
          </ac:spMkLst>
        </pc:spChg>
      </pc:sldChg>
      <pc:sldChg chg="modSp add del">
        <pc:chgData name="Styrnol, Miriam" userId="0e21edd8-11e0-45cc-aeb0-6298f8e489e2" providerId="ADAL" clId="{A8FAF5DE-FAB3-604E-8E2E-E3CCFA01428E}" dt="2020-06-03T10:36:13.582" v="12702" actId="2696"/>
        <pc:sldMkLst>
          <pc:docMk/>
          <pc:sldMk cId="2397623868" sldId="773"/>
        </pc:sldMkLst>
        <pc:spChg chg="mod">
          <ac:chgData name="Styrnol, Miriam" userId="0e21edd8-11e0-45cc-aeb0-6298f8e489e2" providerId="ADAL" clId="{A8FAF5DE-FAB3-604E-8E2E-E3CCFA01428E}" dt="2020-06-02T10:26:16.501" v="6233" actId="20577"/>
          <ac:spMkLst>
            <pc:docMk/>
            <pc:sldMk cId="2397623868" sldId="773"/>
            <ac:spMk id="9" creationId="{9FC94E74-9111-8F44-A75A-F02A018E931D}"/>
          </ac:spMkLst>
        </pc:spChg>
      </pc:sldChg>
      <pc:sldChg chg="modSp add del">
        <pc:chgData name="Styrnol, Miriam" userId="0e21edd8-11e0-45cc-aeb0-6298f8e489e2" providerId="ADAL" clId="{A8FAF5DE-FAB3-604E-8E2E-E3CCFA01428E}" dt="2020-06-03T10:36:41.532" v="12712" actId="2696"/>
        <pc:sldMkLst>
          <pc:docMk/>
          <pc:sldMk cId="2181431380" sldId="774"/>
        </pc:sldMkLst>
        <pc:spChg chg="mod">
          <ac:chgData name="Styrnol, Miriam" userId="0e21edd8-11e0-45cc-aeb0-6298f8e489e2" providerId="ADAL" clId="{A8FAF5DE-FAB3-604E-8E2E-E3CCFA01428E}" dt="2020-06-02T10:29:33.381" v="6305" actId="1037"/>
          <ac:spMkLst>
            <pc:docMk/>
            <pc:sldMk cId="2181431380" sldId="774"/>
            <ac:spMk id="9" creationId="{9FC94E74-9111-8F44-A75A-F02A018E931D}"/>
          </ac:spMkLst>
        </pc:spChg>
      </pc:sldChg>
      <pc:sldChg chg="modSp add ord modNotesTx">
        <pc:chgData name="Styrnol, Miriam" userId="0e21edd8-11e0-45cc-aeb0-6298f8e489e2" providerId="ADAL" clId="{A8FAF5DE-FAB3-604E-8E2E-E3CCFA01428E}" dt="2020-06-03T11:04:23.335" v="14330" actId="20577"/>
        <pc:sldMkLst>
          <pc:docMk/>
          <pc:sldMk cId="3791832387" sldId="775"/>
        </pc:sldMkLst>
        <pc:spChg chg="mod">
          <ac:chgData name="Styrnol, Miriam" userId="0e21edd8-11e0-45cc-aeb0-6298f8e489e2" providerId="ADAL" clId="{A8FAF5DE-FAB3-604E-8E2E-E3CCFA01428E}" dt="2020-06-03T10:35:06.200" v="12661" actId="20577"/>
          <ac:spMkLst>
            <pc:docMk/>
            <pc:sldMk cId="3791832387" sldId="775"/>
            <ac:spMk id="9" creationId="{9FC94E74-9111-8F44-A75A-F02A018E931D}"/>
          </ac:spMkLst>
        </pc:spChg>
      </pc:sldChg>
      <pc:sldChg chg="delSp modSp add">
        <pc:chgData name="Styrnol, Miriam" userId="0e21edd8-11e0-45cc-aeb0-6298f8e489e2" providerId="ADAL" clId="{A8FAF5DE-FAB3-604E-8E2E-E3CCFA01428E}" dt="2020-06-03T10:35:16.231" v="12677" actId="478"/>
        <pc:sldMkLst>
          <pc:docMk/>
          <pc:sldMk cId="4146299104" sldId="776"/>
        </pc:sldMkLst>
        <pc:spChg chg="mod">
          <ac:chgData name="Styrnol, Miriam" userId="0e21edd8-11e0-45cc-aeb0-6298f8e489e2" providerId="ADAL" clId="{A8FAF5DE-FAB3-604E-8E2E-E3CCFA01428E}" dt="2020-06-03T10:35:14.264" v="12676" actId="20577"/>
          <ac:spMkLst>
            <pc:docMk/>
            <pc:sldMk cId="4146299104" sldId="776"/>
            <ac:spMk id="9" creationId="{9FC94E74-9111-8F44-A75A-F02A018E931D}"/>
          </ac:spMkLst>
        </pc:spChg>
        <pc:spChg chg="del">
          <ac:chgData name="Styrnol, Miriam" userId="0e21edd8-11e0-45cc-aeb0-6298f8e489e2" providerId="ADAL" clId="{A8FAF5DE-FAB3-604E-8E2E-E3CCFA01428E}" dt="2020-06-03T10:35:16.231" v="12677" actId="478"/>
          <ac:spMkLst>
            <pc:docMk/>
            <pc:sldMk cId="4146299104" sldId="776"/>
            <ac:spMk id="70" creationId="{FF5A9F1A-EBCE-2E45-B55F-8C5646106781}"/>
          </ac:spMkLst>
        </pc:spChg>
      </pc:sldChg>
      <pc:sldChg chg="modSp add ord">
        <pc:chgData name="Styrnol, Miriam" userId="0e21edd8-11e0-45cc-aeb0-6298f8e489e2" providerId="ADAL" clId="{A8FAF5DE-FAB3-604E-8E2E-E3CCFA01428E}" dt="2020-06-03T10:35:40.410" v="12682" actId="14100"/>
        <pc:sldMkLst>
          <pc:docMk/>
          <pc:sldMk cId="3938353259" sldId="777"/>
        </pc:sldMkLst>
        <pc:spChg chg="mod">
          <ac:chgData name="Styrnol, Miriam" userId="0e21edd8-11e0-45cc-aeb0-6298f8e489e2" providerId="ADAL" clId="{A8FAF5DE-FAB3-604E-8E2E-E3CCFA01428E}" dt="2020-06-03T10:35:40.410" v="12682" actId="14100"/>
          <ac:spMkLst>
            <pc:docMk/>
            <pc:sldMk cId="3938353259" sldId="777"/>
            <ac:spMk id="9" creationId="{9FC94E74-9111-8F44-A75A-F02A018E931D}"/>
          </ac:spMkLst>
        </pc:spChg>
      </pc:sldChg>
      <pc:sldChg chg="delSp modSp add">
        <pc:chgData name="Styrnol, Miriam" userId="0e21edd8-11e0-45cc-aeb0-6298f8e489e2" providerId="ADAL" clId="{A8FAF5DE-FAB3-604E-8E2E-E3CCFA01428E}" dt="2020-06-03T10:35:55.267" v="12689" actId="478"/>
        <pc:sldMkLst>
          <pc:docMk/>
          <pc:sldMk cId="3938533229" sldId="778"/>
        </pc:sldMkLst>
        <pc:spChg chg="mod">
          <ac:chgData name="Styrnol, Miriam" userId="0e21edd8-11e0-45cc-aeb0-6298f8e489e2" providerId="ADAL" clId="{A8FAF5DE-FAB3-604E-8E2E-E3CCFA01428E}" dt="2020-06-03T10:35:51.852" v="12686" actId="14100"/>
          <ac:spMkLst>
            <pc:docMk/>
            <pc:sldMk cId="3938533229" sldId="778"/>
            <ac:spMk id="9" creationId="{9FC94E74-9111-8F44-A75A-F02A018E931D}"/>
          </ac:spMkLst>
        </pc:spChg>
        <pc:spChg chg="del">
          <ac:chgData name="Styrnol, Miriam" userId="0e21edd8-11e0-45cc-aeb0-6298f8e489e2" providerId="ADAL" clId="{A8FAF5DE-FAB3-604E-8E2E-E3CCFA01428E}" dt="2020-06-03T10:35:55.267" v="12689" actId="478"/>
          <ac:spMkLst>
            <pc:docMk/>
            <pc:sldMk cId="3938533229" sldId="778"/>
            <ac:spMk id="65" creationId="{1FA83CC8-F774-B24C-BA4B-5F843791E87B}"/>
          </ac:spMkLst>
        </pc:spChg>
        <pc:spChg chg="del mod">
          <ac:chgData name="Styrnol, Miriam" userId="0e21edd8-11e0-45cc-aeb0-6298f8e489e2" providerId="ADAL" clId="{A8FAF5DE-FAB3-604E-8E2E-E3CCFA01428E}" dt="2020-06-03T10:35:54.129" v="12688" actId="478"/>
          <ac:spMkLst>
            <pc:docMk/>
            <pc:sldMk cId="3938533229" sldId="778"/>
            <ac:spMk id="66" creationId="{B11A798B-6489-B14B-9EB0-795E29D195B4}"/>
          </ac:spMkLst>
        </pc:spChg>
      </pc:sldChg>
      <pc:sldChg chg="modSp add ord">
        <pc:chgData name="Styrnol, Miriam" userId="0e21edd8-11e0-45cc-aeb0-6298f8e489e2" providerId="ADAL" clId="{A8FAF5DE-FAB3-604E-8E2E-E3CCFA01428E}" dt="2020-06-03T10:36:08.512" v="12700" actId="14100"/>
        <pc:sldMkLst>
          <pc:docMk/>
          <pc:sldMk cId="1522936424" sldId="779"/>
        </pc:sldMkLst>
        <pc:spChg chg="mod">
          <ac:chgData name="Styrnol, Miriam" userId="0e21edd8-11e0-45cc-aeb0-6298f8e489e2" providerId="ADAL" clId="{A8FAF5DE-FAB3-604E-8E2E-E3CCFA01428E}" dt="2020-06-03T10:36:08.512" v="12700" actId="14100"/>
          <ac:spMkLst>
            <pc:docMk/>
            <pc:sldMk cId="1522936424" sldId="779"/>
            <ac:spMk id="9" creationId="{9FC94E74-9111-8F44-A75A-F02A018E931D}"/>
          </ac:spMkLst>
        </pc:spChg>
      </pc:sldChg>
      <pc:sldChg chg="delSp add">
        <pc:chgData name="Styrnol, Miriam" userId="0e21edd8-11e0-45cc-aeb0-6298f8e489e2" providerId="ADAL" clId="{A8FAF5DE-FAB3-604E-8E2E-E3CCFA01428E}" dt="2020-06-03T10:36:17.213" v="12704" actId="478"/>
        <pc:sldMkLst>
          <pc:docMk/>
          <pc:sldMk cId="4288382040" sldId="780"/>
        </pc:sldMkLst>
        <pc:spChg chg="del">
          <ac:chgData name="Styrnol, Miriam" userId="0e21edd8-11e0-45cc-aeb0-6298f8e489e2" providerId="ADAL" clId="{A8FAF5DE-FAB3-604E-8E2E-E3CCFA01428E}" dt="2020-06-03T10:36:17.213" v="12704" actId="478"/>
          <ac:spMkLst>
            <pc:docMk/>
            <pc:sldMk cId="4288382040" sldId="780"/>
            <ac:spMk id="69" creationId="{E26B153C-FE88-E247-878E-79165659D377}"/>
          </ac:spMkLst>
        </pc:spChg>
      </pc:sldChg>
      <pc:sldChg chg="modSp add ord">
        <pc:chgData name="Styrnol, Miriam" userId="0e21edd8-11e0-45cc-aeb0-6298f8e489e2" providerId="ADAL" clId="{A8FAF5DE-FAB3-604E-8E2E-E3CCFA01428E}" dt="2020-06-03T10:36:35.367" v="12709" actId="14100"/>
        <pc:sldMkLst>
          <pc:docMk/>
          <pc:sldMk cId="64480335" sldId="781"/>
        </pc:sldMkLst>
        <pc:spChg chg="mod">
          <ac:chgData name="Styrnol, Miriam" userId="0e21edd8-11e0-45cc-aeb0-6298f8e489e2" providerId="ADAL" clId="{A8FAF5DE-FAB3-604E-8E2E-E3CCFA01428E}" dt="2020-06-03T10:36:35.367" v="12709" actId="14100"/>
          <ac:spMkLst>
            <pc:docMk/>
            <pc:sldMk cId="64480335" sldId="781"/>
            <ac:spMk id="9" creationId="{9FC94E74-9111-8F44-A75A-F02A018E931D}"/>
          </ac:spMkLst>
        </pc:spChg>
      </pc:sldChg>
      <pc:sldChg chg="delSp add modNotesTx">
        <pc:chgData name="Styrnol, Miriam" userId="0e21edd8-11e0-45cc-aeb0-6298f8e489e2" providerId="ADAL" clId="{A8FAF5DE-FAB3-604E-8E2E-E3CCFA01428E}" dt="2020-06-03T11:18:07.925" v="15511" actId="20577"/>
        <pc:sldMkLst>
          <pc:docMk/>
          <pc:sldMk cId="3589450902" sldId="782"/>
        </pc:sldMkLst>
        <pc:spChg chg="del">
          <ac:chgData name="Styrnol, Miriam" userId="0e21edd8-11e0-45cc-aeb0-6298f8e489e2" providerId="ADAL" clId="{A8FAF5DE-FAB3-604E-8E2E-E3CCFA01428E}" dt="2020-06-03T10:36:47.729" v="12713" actId="478"/>
          <ac:spMkLst>
            <pc:docMk/>
            <pc:sldMk cId="3589450902" sldId="782"/>
            <ac:spMk id="68" creationId="{425DBDF9-B995-6943-B8E7-CED380A8AC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40DF5-8370-4FBE-8D3C-E03A9B776BDC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3BF7E-AF88-452F-91B2-1052E04C1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652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3BF7E-AF88-452F-91B2-1052E04C17C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88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12000">
              <a:schemeClr val="tx2"/>
            </a:gs>
            <a:gs pos="89000">
              <a:schemeClr val="accent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A528-D2E6-48D4-A0EE-B6C1CFC6E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125" y="1122363"/>
            <a:ext cx="9908875" cy="2387600"/>
          </a:xfrm>
        </p:spPr>
        <p:txBody>
          <a:bodyPr anchor="b"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30A2F-9C75-414B-BADC-FD5120775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125" y="3602038"/>
            <a:ext cx="9908875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74D3B-A765-46EC-91E3-1548F6930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1F9C48E-E69A-0143-80C6-4170EF0047AB}" type="datetime1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775E3-E3ED-4187-9A04-B1FF4E0A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A48B1-8F76-4DEB-B576-B19E9690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A6E59B-1D50-4E2A-9F3E-A166893D89E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2BBE813-3205-40D3-A33A-2632A665E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581400" cy="107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1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0D336-1FA6-4D53-AC08-8104C4D0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125" y="1056400"/>
            <a:ext cx="10594675" cy="6342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EE5E1-4487-4949-80E9-DE066D9F3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6F534-3B08-431D-B87D-0B704D7D4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39F8F-10A0-6247-B3FD-D56C623C96E8}" type="datetime1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E6859-D15C-4B3A-97BD-152ED07A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37FDD-3B4A-44D2-8C51-CD4D9293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48FC092-FB79-4071-8B37-FFF6B44350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6" y="-4469"/>
            <a:ext cx="3108297" cy="106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2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E93FD-130C-4ADD-84A8-7EBA066FB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DF9A0-C0FA-4C13-A636-8A08E3B7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F9750-16DF-40B9-8572-F8805CD3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9378-857B-904B-83A7-A81E7D02ECCB}" type="datetime1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BBB7-630A-4849-80D0-1C115491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7D0DD-8FB4-43A3-A652-B50D412E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033FF481-5EDF-42C5-A286-81FDA60040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6" y="-4469"/>
            <a:ext cx="3108297" cy="106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7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A78F-EA7B-46C1-B5C9-EB26F6A8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29336-0E12-4680-92D5-7AAD4E908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9125" y="1825625"/>
            <a:ext cx="526067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A9F5B-ADAA-4C5F-90F9-9D3669B0B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FD863-9DD0-434F-B51F-46A3F4A39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9125" y="6495691"/>
            <a:ext cx="2983925" cy="225784"/>
          </a:xfrm>
        </p:spPr>
        <p:txBody>
          <a:bodyPr/>
          <a:lstStyle/>
          <a:p>
            <a:fld id="{C8E8690A-FAA6-1C44-ACA1-BE0E843F4B86}" type="datetime1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F0085-6F75-4BF8-9D55-D0BEF966F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AC8B2-417C-4C8C-8BE1-2B24DE00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873DC57E-E0FA-41B1-AA2E-A794864172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6" y="-4469"/>
            <a:ext cx="3108297" cy="106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49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25BC1-FB55-4210-94F3-A3F4066BC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6400"/>
            <a:ext cx="10515600" cy="634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9675C-558E-4FCC-BCBE-FFDE51C5A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2D771-51D0-49B6-B3D6-3F075A19F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99D17E-FA92-4FF9-82D6-32992EAFA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5C6EE-09B2-4996-8D9A-8AE1172D3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6609F5-EC9B-4E30-8D59-E8F610FA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82F2-BABB-314B-B4DA-90F4845E0A75}" type="datetime1">
              <a:rPr lang="en-GB" smtClean="0"/>
              <a:t>06/10/2020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4F390-4349-45A9-8AE9-6D57472C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E3067-63C3-40DD-A924-5E0A0627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7D96A43A-1351-4512-AE58-CF9F89E1AC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6" y="-4469"/>
            <a:ext cx="3108297" cy="106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5A2C-F3BE-40DE-BA74-51DB880B9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8B1746-66F6-4F67-9462-61E02F30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ABFA3-CB88-3040-89F6-459F36204CEA}" type="datetime1">
              <a:rPr lang="en-GB" smtClean="0"/>
              <a:t>06/10/2020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FD42D-1116-41EA-A29D-A7027CB0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7EFCD-672E-4E0D-A87C-E5186260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E6817627-347A-43E2-A915-CC430CC020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6" y="-4469"/>
            <a:ext cx="3108297" cy="106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54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CCC8F-58F5-40D4-B69A-FE082D32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02-DAA5-E54D-9ECB-0E6203E7DD49}" type="datetime1">
              <a:rPr lang="en-GB" smtClean="0"/>
              <a:t>06/10/2020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73BE3B-8135-4000-97F4-8664590D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695B6-1606-4904-9547-F95DC1C8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1A16A5D9-E6F2-44E2-987E-F0F61E1CBB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6" y="-4469"/>
            <a:ext cx="3108297" cy="106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8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CC34-158D-A148-9CD7-01A86AF3D4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0" tIns="0" rIns="0" bIns="0" numCol="2" spcCol="360000"/>
          <a:lstStyle>
            <a:lvl1pPr>
              <a:defRPr>
                <a:latin typeface="KingsBureauGrot FiveOne" panose="02000506040000020004" pitchFamily="2" charset="0"/>
              </a:defRPr>
            </a:lvl1pPr>
            <a:lvl2pPr>
              <a:defRPr>
                <a:latin typeface="KingsBureauGrot FiveOne" panose="02000506040000020004" pitchFamily="2" charset="0"/>
              </a:defRPr>
            </a:lvl2pPr>
            <a:lvl3pPr>
              <a:defRPr>
                <a:latin typeface="KingsBureauGrot FiveOne" panose="02000506040000020004" pitchFamily="2" charset="0"/>
              </a:defRPr>
            </a:lvl3pPr>
            <a:lvl4pPr>
              <a:defRPr>
                <a:latin typeface="KingsBureauGrot FiveOne" panose="02000506040000020004" pitchFamily="2" charset="0"/>
              </a:defRPr>
            </a:lvl4pPr>
            <a:lvl5pPr>
              <a:defRPr>
                <a:latin typeface="KingsBureauGrot FiveOne" panose="02000506040000020004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42FA6A4-CDC7-2F46-B4F5-3FEAEDCB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latin typeface="KingsBureauGrot FiveOne" panose="02000506040000020004" pitchFamily="2" charset="0"/>
              </a:defRPr>
            </a:lvl1pPr>
          </a:lstStyle>
          <a:p>
            <a:fld id="{2D4EDC99-707D-D947-A3D8-995AA50CC074}" type="datetime1">
              <a:rPr lang="en-GB" smtClean="0"/>
              <a:t>06/10/2020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E29D2D4-A815-5248-B290-65B5AC649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400">
                <a:latin typeface="KingsBureauGrot FiveOne" panose="02000506040000020004" pitchFamily="2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D25467-0877-D942-A7E7-3FB05B37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400">
                <a:latin typeface="KingsBureauGrot FiveOne" panose="02000506040000020004" pitchFamily="2" charset="0"/>
              </a:defRPr>
            </a:lvl1pPr>
          </a:lstStyle>
          <a:p>
            <a:fld id="{63E3C47E-6173-074F-B41B-E31004EF5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50933A-8ECF-4351-A8B7-23C98C7C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7972"/>
            <a:ext cx="10515600" cy="702716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52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2E99C1-3108-47E4-9E1D-DA9AA00F6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125" y="1056400"/>
            <a:ext cx="11214339" cy="634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72A17-9E02-4BE1-B891-70A5D5184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9125" y="1825624"/>
            <a:ext cx="11214339" cy="4532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259BD-0764-441A-93CD-0A21BA98BD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9125" y="6495691"/>
            <a:ext cx="2983925" cy="225784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119B93-F0CE-A541-B8AB-63823C1BEC9F}" type="datetime1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64CC-7732-4FAD-AB5D-52018ACE6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495691"/>
            <a:ext cx="4950125" cy="225784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2E8FD-6570-4C78-B8B6-BCF1B9F07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264" y="6495691"/>
            <a:ext cx="2743200" cy="225784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AA6E59B-1D50-4E2A-9F3E-A166893D8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jE3b73WXa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35C86-B7F7-4296-B8F9-A8F6C9A9B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133" y="1332698"/>
            <a:ext cx="10382865" cy="1655762"/>
          </a:xfrm>
        </p:spPr>
        <p:txBody>
          <a:bodyPr/>
          <a:lstStyle/>
          <a:p>
            <a:r>
              <a:rPr lang="en-GB" sz="5500" b="1"/>
              <a:t>Step 2: Planning </a:t>
            </a:r>
            <a:endParaRPr lang="en-GB" sz="5500" b="1"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B51D5-16C0-4A0B-BB98-B1D76913A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133" y="3183013"/>
            <a:ext cx="10382865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Instructions for workshop leaders</a:t>
            </a:r>
            <a:endParaRPr lang="en-US" dirty="0"/>
          </a:p>
          <a:p>
            <a:r>
              <a:rPr lang="en-GB" sz="2800" dirty="0"/>
              <a:t>August 2020</a:t>
            </a:r>
            <a:endParaRPr lang="en-US" dirty="0">
              <a:cs typeface="Arial"/>
            </a:endParaRP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0C552-B071-0E4C-B1E3-864110C7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78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56557-E446-467B-8FA3-EADA75E0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2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CDD650-BC0F-4C70-82D3-861D6798BF36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/>
              <a:t> 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A73C9B-7266-4A7C-B745-4D5650E87B7A}"/>
              </a:ext>
            </a:extLst>
          </p:cNvPr>
          <p:cNvSpPr txBox="1">
            <a:spLocks/>
          </p:cNvSpPr>
          <p:nvPr/>
        </p:nvSpPr>
        <p:spPr>
          <a:xfrm>
            <a:off x="0" y="90757"/>
            <a:ext cx="12192000" cy="825806"/>
          </a:xfrm>
          <a:prstGeom prst="rect">
            <a:avLst/>
          </a:prstGeom>
          <a:gradFill flip="none" rotWithShape="1">
            <a:gsLst>
              <a:gs pos="12000">
                <a:schemeClr val="tx2"/>
              </a:gs>
              <a:gs pos="89000">
                <a:schemeClr val="accent1"/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>
                <a:solidFill>
                  <a:schemeClr val="bg1"/>
                </a:solidFill>
              </a:rPr>
              <a:t>Introduction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18630F-ECD2-4D30-B62F-F244926D1555}"/>
              </a:ext>
            </a:extLst>
          </p:cNvPr>
          <p:cNvSpPr txBox="1"/>
          <p:nvPr/>
        </p:nvSpPr>
        <p:spPr>
          <a:xfrm>
            <a:off x="-1" y="1061271"/>
            <a:ext cx="11440159" cy="465135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In the Planning workshop pack you will find: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07F886-0594-4B14-940C-1714F154F100}"/>
              </a:ext>
            </a:extLst>
          </p:cNvPr>
          <p:cNvSpPr txBox="1"/>
          <p:nvPr/>
        </p:nvSpPr>
        <p:spPr>
          <a:xfrm>
            <a:off x="1039992" y="1700445"/>
            <a:ext cx="10400166" cy="5458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lstStyle/>
          <a:p>
            <a:pPr lvl="0">
              <a:defRPr/>
            </a:pPr>
            <a:r>
              <a:rPr lang="en-GB" sz="2400">
                <a:solidFill>
                  <a:srgbClr val="0A2D50"/>
                </a:solidFill>
              </a:rPr>
              <a:t>These instructions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EFA795-FADB-4731-81FE-91A496976AF0}"/>
              </a:ext>
            </a:extLst>
          </p:cNvPr>
          <p:cNvSpPr txBox="1"/>
          <p:nvPr/>
        </p:nvSpPr>
        <p:spPr>
          <a:xfrm>
            <a:off x="1039992" y="2364090"/>
            <a:ext cx="10400166" cy="5458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0A2D50"/>
                </a:solidFill>
                <a:effectLst/>
                <a:uLnTx/>
                <a:uFillTx/>
                <a:latin typeface="Kings Caslon Text" panose="02000503000000020003" pitchFamily="2" charset="0"/>
              </a:defRPr>
            </a:lvl1pPr>
          </a:lstStyle>
          <a:p>
            <a:r>
              <a:rPr lang="en-GB" sz="2400">
                <a:latin typeface="+mn-lt"/>
              </a:rPr>
              <a:t>Introductory reading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1B1453-6218-48C0-88CB-E87E8BEAD028}"/>
              </a:ext>
            </a:extLst>
          </p:cNvPr>
          <p:cNvSpPr txBox="1"/>
          <p:nvPr/>
        </p:nvSpPr>
        <p:spPr>
          <a:xfrm>
            <a:off x="1039992" y="3027735"/>
            <a:ext cx="10400166" cy="5458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0A2D50"/>
                </a:solidFill>
                <a:effectLst/>
                <a:uLnTx/>
                <a:uFillTx/>
                <a:latin typeface="Kings Caslon Text" panose="02000503000000020003" pitchFamily="2" charset="0"/>
              </a:defRPr>
            </a:lvl1pPr>
          </a:lstStyle>
          <a:p>
            <a:r>
              <a:rPr lang="en-GB" sz="2400">
                <a:latin typeface="+mn-lt"/>
              </a:rPr>
              <a:t>A presentation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79E640-6B8A-4A08-89E5-3EB1A81F1F7C}"/>
              </a:ext>
            </a:extLst>
          </p:cNvPr>
          <p:cNvSpPr txBox="1"/>
          <p:nvPr/>
        </p:nvSpPr>
        <p:spPr>
          <a:xfrm>
            <a:off x="1039992" y="3715089"/>
            <a:ext cx="10400168" cy="5458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0A2D50"/>
                </a:solidFill>
                <a:effectLst/>
                <a:uLnTx/>
                <a:uFillTx/>
                <a:latin typeface="Kings Caslon Text" panose="02000503000000020003" pitchFamily="2" charset="0"/>
              </a:defRPr>
            </a:lvl1pPr>
          </a:lstStyle>
          <a:p>
            <a:r>
              <a:rPr lang="en-GB" sz="2400">
                <a:latin typeface="+mn-lt"/>
              </a:rPr>
              <a:t>A video of the presentation being used a part of a TASO evaluation webinar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B795C6-7AC1-4E74-B691-09B0D058342D}"/>
              </a:ext>
            </a:extLst>
          </p:cNvPr>
          <p:cNvSpPr txBox="1"/>
          <p:nvPr/>
        </p:nvSpPr>
        <p:spPr>
          <a:xfrm>
            <a:off x="1015362" y="5089797"/>
            <a:ext cx="10424795" cy="814456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0A2D50"/>
                </a:solidFill>
                <a:effectLst/>
                <a:uLnTx/>
                <a:uFillTx/>
                <a:latin typeface="Kings Caslon Text" panose="02000503000000020003" pitchFamily="2" charset="0"/>
              </a:defRPr>
            </a:lvl1pPr>
          </a:lstStyle>
          <a:p>
            <a:r>
              <a:rPr lang="en-GB" sz="2400" dirty="0">
                <a:latin typeface="+mn-lt"/>
              </a:rPr>
              <a:t>A copy of TASO's Monitoring and Evaluation Framework (incl. Common Outcome Measures Framework)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FB53E2-F646-4007-A0A3-2CA78B701E1B}"/>
              </a:ext>
            </a:extLst>
          </p:cNvPr>
          <p:cNvSpPr txBox="1"/>
          <p:nvPr/>
        </p:nvSpPr>
        <p:spPr>
          <a:xfrm>
            <a:off x="1015362" y="4402443"/>
            <a:ext cx="10424797" cy="545895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0A2D50"/>
                </a:solidFill>
                <a:effectLst/>
                <a:uLnTx/>
                <a:uFillTx/>
                <a:latin typeface="Kings Caslon Text" panose="02000503000000020003" pitchFamily="2" charset="0"/>
              </a:defRPr>
            </a:lvl1pPr>
          </a:lstStyle>
          <a:p>
            <a:r>
              <a:rPr lang="en-GB" sz="2400" dirty="0">
                <a:latin typeface="+mn-lt"/>
              </a:rPr>
              <a:t>An editable Research Protocol template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20FE3D-9F38-427A-98F7-AB6D5FA3C97F}"/>
              </a:ext>
            </a:extLst>
          </p:cNvPr>
          <p:cNvSpPr txBox="1"/>
          <p:nvPr/>
        </p:nvSpPr>
        <p:spPr>
          <a:xfrm>
            <a:off x="1021508" y="6045712"/>
            <a:ext cx="10418649" cy="5458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0A2D50"/>
                </a:solidFill>
                <a:effectLst/>
                <a:uLnTx/>
                <a:uFillTx/>
                <a:latin typeface="Kings Caslon Text" panose="02000503000000020003" pitchFamily="2" charset="0"/>
              </a:defRPr>
            </a:lvl1pPr>
          </a:lstStyle>
          <a:p>
            <a:r>
              <a:rPr lang="en-GB" sz="2400">
                <a:latin typeface="+mn-lt"/>
              </a:rPr>
              <a:t>Further reading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7063BA1-128C-4388-AD9B-157F682234DB}"/>
              </a:ext>
            </a:extLst>
          </p:cNvPr>
          <p:cNvSpPr/>
          <p:nvPr/>
        </p:nvSpPr>
        <p:spPr>
          <a:xfrm>
            <a:off x="356262" y="1676174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04BC651-8B61-4B23-B603-D1CBC2E4582D}"/>
              </a:ext>
            </a:extLst>
          </p:cNvPr>
          <p:cNvSpPr/>
          <p:nvPr/>
        </p:nvSpPr>
        <p:spPr>
          <a:xfrm>
            <a:off x="356264" y="2361240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5DD8092-B0C7-4256-A174-A3CFD338C14B}"/>
              </a:ext>
            </a:extLst>
          </p:cNvPr>
          <p:cNvSpPr/>
          <p:nvPr/>
        </p:nvSpPr>
        <p:spPr>
          <a:xfrm>
            <a:off x="356263" y="3027734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E8B81A6-EAC4-40CA-9B6B-C21C47C98D1E}"/>
              </a:ext>
            </a:extLst>
          </p:cNvPr>
          <p:cNvSpPr/>
          <p:nvPr/>
        </p:nvSpPr>
        <p:spPr>
          <a:xfrm>
            <a:off x="356262" y="3715089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11238D9-7E13-4D22-A453-52EF13A0A8A6}"/>
              </a:ext>
            </a:extLst>
          </p:cNvPr>
          <p:cNvSpPr/>
          <p:nvPr/>
        </p:nvSpPr>
        <p:spPr>
          <a:xfrm>
            <a:off x="356262" y="4402443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4DBE25A-0CCF-403A-9A3D-11EC12DFD538}"/>
              </a:ext>
            </a:extLst>
          </p:cNvPr>
          <p:cNvSpPr/>
          <p:nvPr/>
        </p:nvSpPr>
        <p:spPr>
          <a:xfrm>
            <a:off x="348810" y="5201726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306B19F-EE73-4F80-BC4D-0780D5A73EE0}"/>
              </a:ext>
            </a:extLst>
          </p:cNvPr>
          <p:cNvSpPr/>
          <p:nvPr/>
        </p:nvSpPr>
        <p:spPr>
          <a:xfrm>
            <a:off x="348810" y="6045711"/>
            <a:ext cx="547200" cy="545895"/>
          </a:xfrm>
          <a:prstGeom prst="ellipse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393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63E6E-6090-4FCA-88D5-10E102AC2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35" y="2189432"/>
            <a:ext cx="11299388" cy="45320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Ask all attendees to come prepared with a Theory of Change (</a:t>
            </a:r>
            <a:r>
              <a:rPr lang="en-GB" dirty="0" err="1"/>
              <a:t>ToC</a:t>
            </a:r>
            <a:r>
              <a:rPr lang="en-GB" dirty="0"/>
              <a:t>) for a programme/activity to base their evaluation plan on.</a:t>
            </a:r>
            <a:endParaRPr lang="en-GB" dirty="0">
              <a:cs typeface="Arial"/>
            </a:endParaRPr>
          </a:p>
          <a:p>
            <a:r>
              <a:rPr lang="en-GB" dirty="0"/>
              <a:t>Alternatively, you can prepare an example of a </a:t>
            </a:r>
            <a:r>
              <a:rPr lang="en-GB" dirty="0" err="1"/>
              <a:t>ToC</a:t>
            </a:r>
            <a:r>
              <a:rPr lang="en-GB" dirty="0"/>
              <a:t> for a  programme/activity and ask everyone to focus on that example for the purpose of the workshop.</a:t>
            </a:r>
            <a:endParaRPr lang="en-GB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56557-E446-467B-8FA3-EADA75E0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3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E8612B-081A-4C92-BFFE-C9EAB4A04281}"/>
              </a:ext>
            </a:extLst>
          </p:cNvPr>
          <p:cNvSpPr txBox="1">
            <a:spLocks/>
          </p:cNvSpPr>
          <p:nvPr/>
        </p:nvSpPr>
        <p:spPr>
          <a:xfrm>
            <a:off x="0" y="997928"/>
            <a:ext cx="12192000" cy="825806"/>
          </a:xfrm>
          <a:prstGeom prst="rect">
            <a:avLst/>
          </a:prstGeom>
          <a:gradFill flip="none" rotWithShape="1">
            <a:gsLst>
              <a:gs pos="12000">
                <a:schemeClr val="tx2"/>
              </a:gs>
              <a:gs pos="89000">
                <a:schemeClr val="accent1"/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>
                <a:solidFill>
                  <a:schemeClr val="bg1"/>
                </a:solidFill>
              </a:rPr>
              <a:t>Step 1 (before workshop) </a:t>
            </a:r>
          </a:p>
        </p:txBody>
      </p:sp>
    </p:spTree>
    <p:extLst>
      <p:ext uri="{BB962C8B-B14F-4D97-AF65-F5344CB8AC3E}">
        <p14:creationId xmlns:p14="http://schemas.microsoft.com/office/powerpoint/2010/main" val="91771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63E6E-6090-4FCA-88D5-10E102AC2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36" y="2058539"/>
            <a:ext cx="11348624" cy="45320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Watch the </a:t>
            </a:r>
            <a:r>
              <a:rPr lang="en-GB" dirty="0">
                <a:hlinkClick r:id="rId2"/>
              </a:rPr>
              <a:t>video recording</a:t>
            </a:r>
            <a:r>
              <a:rPr lang="en-GB" dirty="0"/>
              <a:t> to get an understanding of the slides.</a:t>
            </a:r>
            <a:endParaRPr lang="en-GB" dirty="0">
              <a:cs typeface="Arial"/>
            </a:endParaRPr>
          </a:p>
          <a:p>
            <a:r>
              <a:rPr lang="en-GB" dirty="0">
                <a:cs typeface="Arial"/>
              </a:rPr>
              <a:t>Complete the introductory reading.</a:t>
            </a:r>
            <a:endParaRPr lang="en-GB" dirty="0"/>
          </a:p>
          <a:p>
            <a:pPr marL="0" indent="0">
              <a:buNone/>
            </a:pPr>
            <a:endParaRPr lang="en-GB" dirty="0">
              <a:cs typeface="Arial"/>
            </a:endParaRPr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56557-E446-467B-8FA3-EADA75E0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4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F9C1189-83AC-4164-BBB2-BFE510AFA401}"/>
              </a:ext>
            </a:extLst>
          </p:cNvPr>
          <p:cNvSpPr txBox="1">
            <a:spLocks/>
          </p:cNvSpPr>
          <p:nvPr/>
        </p:nvSpPr>
        <p:spPr>
          <a:xfrm>
            <a:off x="0" y="997928"/>
            <a:ext cx="12192000" cy="825806"/>
          </a:xfrm>
          <a:prstGeom prst="rect">
            <a:avLst/>
          </a:prstGeom>
          <a:gradFill flip="none" rotWithShape="1">
            <a:gsLst>
              <a:gs pos="12000">
                <a:schemeClr val="tx2"/>
              </a:gs>
              <a:gs pos="89000">
                <a:schemeClr val="accent1"/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>
                <a:solidFill>
                  <a:schemeClr val="bg1"/>
                </a:solidFill>
              </a:rPr>
              <a:t>Step 2 (before workshop) </a:t>
            </a:r>
          </a:p>
        </p:txBody>
      </p:sp>
    </p:spTree>
    <p:extLst>
      <p:ext uri="{BB962C8B-B14F-4D97-AF65-F5344CB8AC3E}">
        <p14:creationId xmlns:p14="http://schemas.microsoft.com/office/powerpoint/2010/main" val="2697059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63E6E-6090-4FCA-88D5-10E102AC2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36" y="2076540"/>
            <a:ext cx="11403488" cy="45320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Use the presentation to guide your group through the process of adapting the planning steps of the evaluation cycle to your programme/activity.</a:t>
            </a:r>
          </a:p>
          <a:p>
            <a:r>
              <a:rPr lang="en-GB" dirty="0"/>
              <a:t>We recommend offering plenty of time for individuals to spend time thinking about appropriate research questions and methods. Group working is also helpful.</a:t>
            </a:r>
            <a:endParaRPr lang="en-GB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56557-E446-467B-8FA3-EADA75E0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5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D4E39F9-96F1-490C-9378-5A4C86C11A38}"/>
              </a:ext>
            </a:extLst>
          </p:cNvPr>
          <p:cNvSpPr txBox="1">
            <a:spLocks/>
          </p:cNvSpPr>
          <p:nvPr/>
        </p:nvSpPr>
        <p:spPr>
          <a:xfrm>
            <a:off x="0" y="999818"/>
            <a:ext cx="12192000" cy="825806"/>
          </a:xfrm>
          <a:prstGeom prst="rect">
            <a:avLst/>
          </a:prstGeom>
          <a:gradFill flip="none" rotWithShape="1">
            <a:gsLst>
              <a:gs pos="12000">
                <a:schemeClr val="tx2"/>
              </a:gs>
              <a:gs pos="89000">
                <a:schemeClr val="accent1"/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>
                <a:solidFill>
                  <a:schemeClr val="bg1"/>
                </a:solidFill>
              </a:rPr>
              <a:t>Step 3 (deliver workshop) </a:t>
            </a:r>
          </a:p>
        </p:txBody>
      </p:sp>
    </p:spTree>
    <p:extLst>
      <p:ext uri="{BB962C8B-B14F-4D97-AF65-F5344CB8AC3E}">
        <p14:creationId xmlns:p14="http://schemas.microsoft.com/office/powerpoint/2010/main" val="114149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63E6E-6090-4FCA-88D5-10E102AC2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36" y="1963648"/>
            <a:ext cx="11312048" cy="45320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Once you have developed your research questions and identified appropriate methods, it’s important to record your thinking in a document that can be shared with your internal and external stakeholders. This document is called your Research Protocol.</a:t>
            </a:r>
            <a:endParaRPr lang="en-GB">
              <a:cs typeface="Arial"/>
            </a:endParaRPr>
          </a:p>
          <a:p>
            <a:r>
              <a:rPr lang="en-GB" dirty="0"/>
              <a:t>A template of the Research Protocol is attached in this webinar pack.</a:t>
            </a:r>
            <a:endParaRPr lang="en-GB" dirty="0">
              <a:cs typeface="Arial"/>
            </a:endParaRPr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56557-E446-467B-8FA3-EADA75E0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E59B-1D50-4E2A-9F3E-A166893D89E1}" type="slidenum">
              <a:rPr lang="en-GB" smtClean="0"/>
              <a:t>6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DA2D7F-D18B-48C7-B6CD-F0AB6DDBAE23}"/>
              </a:ext>
            </a:extLst>
          </p:cNvPr>
          <p:cNvSpPr txBox="1">
            <a:spLocks/>
          </p:cNvSpPr>
          <p:nvPr/>
        </p:nvSpPr>
        <p:spPr>
          <a:xfrm>
            <a:off x="0" y="861794"/>
            <a:ext cx="12192000" cy="825806"/>
          </a:xfrm>
          <a:prstGeom prst="rect">
            <a:avLst/>
          </a:prstGeom>
          <a:gradFill flip="none" rotWithShape="1">
            <a:gsLst>
              <a:gs pos="12000">
                <a:schemeClr val="tx2"/>
              </a:gs>
              <a:gs pos="89000">
                <a:schemeClr val="accent1"/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>
                <a:solidFill>
                  <a:schemeClr val="bg1"/>
                </a:solidFill>
              </a:rPr>
              <a:t>Step 4 (after workshop) </a:t>
            </a:r>
          </a:p>
        </p:txBody>
      </p:sp>
    </p:spTree>
    <p:extLst>
      <p:ext uri="{BB962C8B-B14F-4D97-AF65-F5344CB8AC3E}">
        <p14:creationId xmlns:p14="http://schemas.microsoft.com/office/powerpoint/2010/main" val="71412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SO">
      <a:dk1>
        <a:sysClr val="windowText" lastClr="000000"/>
      </a:dk1>
      <a:lt1>
        <a:sysClr val="window" lastClr="FFFFFF"/>
      </a:lt1>
      <a:dk2>
        <a:srgbClr val="3B66BC"/>
      </a:dk2>
      <a:lt2>
        <a:srgbClr val="EDEBE3"/>
      </a:lt2>
      <a:accent1>
        <a:srgbClr val="07DBB3"/>
      </a:accent1>
      <a:accent2>
        <a:srgbClr val="F9466C"/>
      </a:accent2>
      <a:accent3>
        <a:srgbClr val="3B66BC"/>
      </a:accent3>
      <a:accent4>
        <a:srgbClr val="EDEBE3"/>
      </a:accent4>
      <a:accent5>
        <a:srgbClr val="000000"/>
      </a:accent5>
      <a:accent6>
        <a:srgbClr val="FFFFFF"/>
      </a:accent6>
      <a:hlink>
        <a:srgbClr val="F9466C"/>
      </a:hlink>
      <a:folHlink>
        <a:srgbClr val="07DBB3"/>
      </a:folHlink>
    </a:clrScheme>
    <a:fontScheme name="TAS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7750B9A-6367-744E-8395-A75493C767D3}">
  <we:reference id="1f4df590-35fc-4b16-a239-39709f9d8a74" version="1.0.0.1" store="EXCatalog" storeType="EXCatalog"/>
  <we:alternateReferences>
    <we:reference id="WA104381063" version="1.0.0.1" store="en-GB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8fb1d5-aebc-4a47-9873-868e7afe144e">
      <UserInfo>
        <DisplayName>Styrnol, Miriam</DisplayName>
        <AccountId>15</AccountId>
        <AccountType/>
      </UserInfo>
      <UserInfo>
        <DisplayName>Arthur, Zoe</DisplayName>
        <AccountId>81</AccountId>
        <AccountType/>
      </UserInfo>
      <UserInfo>
        <DisplayName>Marzec, Magdalena</DisplayName>
        <AccountId>72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FB2645B4192C469F8306416C22C8A4" ma:contentTypeVersion="12" ma:contentTypeDescription="Create a new document." ma:contentTypeScope="" ma:versionID="6fb5e3033d92c92b16d6173e3410e30b">
  <xsd:schema xmlns:xsd="http://www.w3.org/2001/XMLSchema" xmlns:xs="http://www.w3.org/2001/XMLSchema" xmlns:p="http://schemas.microsoft.com/office/2006/metadata/properties" xmlns:ns2="e1a5dce5-408b-4601-aa11-c07ec1c85be2" xmlns:ns3="1f8fb1d5-aebc-4a47-9873-868e7afe144e" targetNamespace="http://schemas.microsoft.com/office/2006/metadata/properties" ma:root="true" ma:fieldsID="aeffc7f1df26b8a9d09507ec713d5eeb" ns2:_="" ns3:_="">
    <xsd:import namespace="e1a5dce5-408b-4601-aa11-c07ec1c85be2"/>
    <xsd:import namespace="1f8fb1d5-aebc-4a47-9873-868e7afe14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5dce5-408b-4601-aa11-c07ec1c85b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8fb1d5-aebc-4a47-9873-868e7afe144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215E8F-0663-4E78-8CD5-7B41130D3B96}">
  <ds:schemaRefs>
    <ds:schemaRef ds:uri="1f8fb1d5-aebc-4a47-9873-868e7afe144e"/>
    <ds:schemaRef ds:uri="e1a5dce5-408b-4601-aa11-c07ec1c85b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DC82BA-B791-498C-B417-E4060EAAE957}">
  <ds:schemaRefs>
    <ds:schemaRef ds:uri="1f8fb1d5-aebc-4a47-9873-868e7afe144e"/>
    <ds:schemaRef ds:uri="e1a5dce5-408b-4601-aa11-c07ec1c85b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D5CF769-A188-4575-87C5-7DF742428F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Step 2: Planning 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Transforming Access and Student Outcomes in Higher Education • The Evidence and Impact Exchange</dc:title>
  <dc:creator>Hudson, Lewis</dc:creator>
  <cp:revision>96</cp:revision>
  <dcterms:created xsi:type="dcterms:W3CDTF">2019-04-26T09:22:11Z</dcterms:created>
  <dcterms:modified xsi:type="dcterms:W3CDTF">2020-10-06T16:06:01Z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0x010100CFFB2645B4192C469F8306416C22C8A4</vt:lpwstr>
  </property>
</Properties>
</file>