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396" r:id="rId5"/>
    <p:sldId id="312" r:id="rId6"/>
    <p:sldId id="284" r:id="rId7"/>
    <p:sldId id="750" r:id="rId8"/>
    <p:sldId id="753" r:id="rId9"/>
    <p:sldId id="394" r:id="rId10"/>
    <p:sldId id="728" r:id="rId11"/>
    <p:sldId id="754" r:id="rId12"/>
    <p:sldId id="392" r:id="rId13"/>
    <p:sldId id="731" r:id="rId14"/>
    <p:sldId id="756" r:id="rId15"/>
    <p:sldId id="760" r:id="rId16"/>
    <p:sldId id="770" r:id="rId17"/>
    <p:sldId id="757" r:id="rId18"/>
    <p:sldId id="775" r:id="rId19"/>
    <p:sldId id="776" r:id="rId20"/>
    <p:sldId id="755" r:id="rId21"/>
    <p:sldId id="777" r:id="rId22"/>
    <p:sldId id="778" r:id="rId23"/>
    <p:sldId id="733" r:id="rId24"/>
    <p:sldId id="779" r:id="rId25"/>
    <p:sldId id="780" r:id="rId26"/>
    <p:sldId id="763" r:id="rId27"/>
    <p:sldId id="781" r:id="rId28"/>
    <p:sldId id="782" r:id="rId29"/>
    <p:sldId id="758" r:id="rId30"/>
    <p:sldId id="366" r:id="rId31"/>
    <p:sldId id="367" r:id="rId32"/>
    <p:sldId id="318" r:id="rId33"/>
    <p:sldId id="307" r:id="rId34"/>
    <p:sldId id="321" r:id="rId35"/>
    <p:sldId id="320" r:id="rId36"/>
    <p:sldId id="32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thur, Zoe" initials="AZ" lastIdx="2" clrIdx="0">
    <p:extLst>
      <p:ext uri="{19B8F6BF-5375-455C-9EA6-DF929625EA0E}">
        <p15:presenceInfo xmlns:p15="http://schemas.microsoft.com/office/powerpoint/2012/main" userId="S::k1928433@kcl.ac.uk::981ea6b6-7996-4bc2-b7d2-018afb3acb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D6C78"/>
    <a:srgbClr val="001960"/>
    <a:srgbClr val="C0D7B6"/>
    <a:srgbClr val="FA5B68"/>
    <a:srgbClr val="004A82"/>
    <a:srgbClr val="20ADEC"/>
    <a:srgbClr val="0F82B5"/>
    <a:srgbClr val="0D6C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40EC41-13C5-4BB9-448E-7F42FBA0D38A}" v="5" dt="2020-07-16T10:54:35.867"/>
    <p1510:client id="{AE8BF3CB-7D36-A1D4-7300-02BFEE0902C1}" v="1" dt="2020-07-16T09:57:59.962"/>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860" autoAdjust="0"/>
  </p:normalViewPr>
  <p:slideViewPr>
    <p:cSldViewPr snapToGrid="0">
      <p:cViewPr varScale="1">
        <p:scale>
          <a:sx n="75" d="100"/>
          <a:sy n="75" d="100"/>
        </p:scale>
        <p:origin x="183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zman, Eliza" userId="4ecb8e2f-77c4-49f5-9971-3acebd66ba7e" providerId="ADAL" clId="{58C02178-461A-4051-B1C7-5FF918494D78}"/>
    <pc:docChg chg="undo custSel mod addSld delSld modSld">
      <pc:chgData name="Kozman, Eliza" userId="4ecb8e2f-77c4-49f5-9971-3acebd66ba7e" providerId="ADAL" clId="{58C02178-461A-4051-B1C7-5FF918494D78}" dt="2020-06-03T09:35:59.250" v="124" actId="255"/>
      <pc:docMkLst>
        <pc:docMk/>
      </pc:docMkLst>
      <pc:sldChg chg="modSp mod">
        <pc:chgData name="Kozman, Eliza" userId="4ecb8e2f-77c4-49f5-9971-3acebd66ba7e" providerId="ADAL" clId="{58C02178-461A-4051-B1C7-5FF918494D78}" dt="2020-06-03T09:04:44.737" v="102" actId="20577"/>
        <pc:sldMkLst>
          <pc:docMk/>
          <pc:sldMk cId="504128302" sldId="367"/>
        </pc:sldMkLst>
        <pc:graphicFrameChg chg="modGraphic">
          <ac:chgData name="Kozman, Eliza" userId="4ecb8e2f-77c4-49f5-9971-3acebd66ba7e" providerId="ADAL" clId="{58C02178-461A-4051-B1C7-5FF918494D78}" dt="2020-06-03T09:04:44.737" v="102" actId="20577"/>
          <ac:graphicFrameMkLst>
            <pc:docMk/>
            <pc:sldMk cId="504128302" sldId="367"/>
            <ac:graphicFrameMk id="5" creationId="{B47A8BE1-2AF2-478D-9B81-D3AA332D7C8E}"/>
          </ac:graphicFrameMkLst>
        </pc:graphicFrameChg>
      </pc:sldChg>
      <pc:sldChg chg="addSp delSp modSp mod modMedia setBg delAnim">
        <pc:chgData name="Kozman, Eliza" userId="4ecb8e2f-77c4-49f5-9971-3acebd66ba7e" providerId="ADAL" clId="{58C02178-461A-4051-B1C7-5FF918494D78}" dt="2020-06-03T09:22:51.102" v="106" actId="26606"/>
        <pc:sldMkLst>
          <pc:docMk/>
          <pc:sldMk cId="3602784086" sldId="396"/>
        </pc:sldMkLst>
        <pc:spChg chg="mod">
          <ac:chgData name="Kozman, Eliza" userId="4ecb8e2f-77c4-49f5-9971-3acebd66ba7e" providerId="ADAL" clId="{58C02178-461A-4051-B1C7-5FF918494D78}" dt="2020-06-03T09:22:51.102" v="106" actId="26606"/>
          <ac:spMkLst>
            <pc:docMk/>
            <pc:sldMk cId="3602784086" sldId="396"/>
            <ac:spMk id="2" creationId="{E9435C86-B7F7-4296-B8F9-A8F6C9A9B57B}"/>
          </ac:spMkLst>
        </pc:spChg>
        <pc:spChg chg="mod">
          <ac:chgData name="Kozman, Eliza" userId="4ecb8e2f-77c4-49f5-9971-3acebd66ba7e" providerId="ADAL" clId="{58C02178-461A-4051-B1C7-5FF918494D78}" dt="2020-06-03T09:22:51.102" v="106" actId="26606"/>
          <ac:spMkLst>
            <pc:docMk/>
            <pc:sldMk cId="3602784086" sldId="396"/>
            <ac:spMk id="3" creationId="{34CB51D5-16C0-4A0B-BB98-B1D76913A2AA}"/>
          </ac:spMkLst>
        </pc:spChg>
        <pc:spChg chg="add del">
          <ac:chgData name="Kozman, Eliza" userId="4ecb8e2f-77c4-49f5-9971-3acebd66ba7e" providerId="ADAL" clId="{58C02178-461A-4051-B1C7-5FF918494D78}" dt="2020-06-03T09:22:51.102" v="106" actId="26606"/>
          <ac:spMkLst>
            <pc:docMk/>
            <pc:sldMk cId="3602784086" sldId="396"/>
            <ac:spMk id="9" creationId="{007891EC-4501-44ED-A8C8-B11B6DB767AB}"/>
          </ac:spMkLst>
        </pc:spChg>
        <pc:picChg chg="add del mod">
          <ac:chgData name="Kozman, Eliza" userId="4ecb8e2f-77c4-49f5-9971-3acebd66ba7e" providerId="ADAL" clId="{58C02178-461A-4051-B1C7-5FF918494D78}" dt="2020-06-03T09:22:51.102" v="106" actId="26606"/>
          <ac:picMkLst>
            <pc:docMk/>
            <pc:sldMk cId="3602784086" sldId="396"/>
            <ac:picMk id="5" creationId="{C01F8E21-9F5C-4DF3-BC49-483D018008A5}"/>
          </ac:picMkLst>
        </pc:picChg>
      </pc:sldChg>
      <pc:sldChg chg="delSp modSp mod">
        <pc:chgData name="Kozman, Eliza" userId="4ecb8e2f-77c4-49f5-9971-3acebd66ba7e" providerId="ADAL" clId="{58C02178-461A-4051-B1C7-5FF918494D78}" dt="2020-06-03T09:35:59.250" v="124" actId="255"/>
        <pc:sldMkLst>
          <pc:docMk/>
          <pc:sldMk cId="3635909936" sldId="731"/>
        </pc:sldMkLst>
        <pc:spChg chg="mod">
          <ac:chgData name="Kozman, Eliza" userId="4ecb8e2f-77c4-49f5-9971-3acebd66ba7e" providerId="ADAL" clId="{58C02178-461A-4051-B1C7-5FF918494D78}" dt="2020-06-03T09:35:59.250" v="124" actId="255"/>
          <ac:spMkLst>
            <pc:docMk/>
            <pc:sldMk cId="3635909936" sldId="731"/>
            <ac:spMk id="11" creationId="{E4E4A08C-0CCE-4E1E-9BE5-4EA62E38A62B}"/>
          </ac:spMkLst>
        </pc:spChg>
        <pc:spChg chg="del mod">
          <ac:chgData name="Kozman, Eliza" userId="4ecb8e2f-77c4-49f5-9971-3acebd66ba7e" providerId="ADAL" clId="{58C02178-461A-4051-B1C7-5FF918494D78}" dt="2020-06-03T09:02:43.650" v="78"/>
          <ac:spMkLst>
            <pc:docMk/>
            <pc:sldMk cId="3635909936" sldId="731"/>
            <ac:spMk id="12" creationId="{98C69B20-825D-4935-AF9F-F97055564FFF}"/>
          </ac:spMkLst>
        </pc:spChg>
      </pc:sldChg>
      <pc:sldChg chg="modSp mod">
        <pc:chgData name="Kozman, Eliza" userId="4ecb8e2f-77c4-49f5-9971-3acebd66ba7e" providerId="ADAL" clId="{58C02178-461A-4051-B1C7-5FF918494D78}" dt="2020-06-03T09:03:30.018" v="88" actId="313"/>
        <pc:sldMkLst>
          <pc:docMk/>
          <pc:sldMk cId="2577321697" sldId="755"/>
        </pc:sldMkLst>
        <pc:spChg chg="mod">
          <ac:chgData name="Kozman, Eliza" userId="4ecb8e2f-77c4-49f5-9971-3acebd66ba7e" providerId="ADAL" clId="{58C02178-461A-4051-B1C7-5FF918494D78}" dt="2020-06-03T09:03:30.018" v="88" actId="313"/>
          <ac:spMkLst>
            <pc:docMk/>
            <pc:sldMk cId="2577321697" sldId="755"/>
            <ac:spMk id="12" creationId="{E76FD0DA-354D-1A47-9B49-03383CDE2FFD}"/>
          </ac:spMkLst>
        </pc:spChg>
      </pc:sldChg>
      <pc:sldChg chg="add del">
        <pc:chgData name="Kozman, Eliza" userId="4ecb8e2f-77c4-49f5-9971-3acebd66ba7e" providerId="ADAL" clId="{58C02178-461A-4051-B1C7-5FF918494D78}" dt="2020-06-03T09:35:43.415" v="110" actId="2696"/>
        <pc:sldMkLst>
          <pc:docMk/>
          <pc:sldMk cId="1352853522" sldId="775"/>
        </pc:sldMkLst>
      </pc:sldChg>
      <pc:sldChg chg="new del">
        <pc:chgData name="Kozman, Eliza" userId="4ecb8e2f-77c4-49f5-9971-3acebd66ba7e" providerId="ADAL" clId="{58C02178-461A-4051-B1C7-5FF918494D78}" dt="2020-06-03T09:35:12.041" v="108" actId="47"/>
        <pc:sldMkLst>
          <pc:docMk/>
          <pc:sldMk cId="1888720608" sldId="775"/>
        </pc:sldMkLst>
      </pc:sldChg>
    </pc:docChg>
  </pc:docChgLst>
  <pc:docChgLst>
    <pc:chgData name="Styrnol, Miriam" userId="0e21edd8-11e0-45cc-aeb0-6298f8e489e2" providerId="ADAL" clId="{CA6CDAD5-00E7-CF4D-A2A9-7B396F0CE732}"/>
    <pc:docChg chg="undo custSel addSld delSld modSld">
      <pc:chgData name="Styrnol, Miriam" userId="0e21edd8-11e0-45cc-aeb0-6298f8e489e2" providerId="ADAL" clId="{CA6CDAD5-00E7-CF4D-A2A9-7B396F0CE732}" dt="2020-05-14T14:14:34.277" v="284" actId="2696"/>
      <pc:docMkLst>
        <pc:docMk/>
      </pc:docMkLst>
      <pc:sldChg chg="del">
        <pc:chgData name="Styrnol, Miriam" userId="0e21edd8-11e0-45cc-aeb0-6298f8e489e2" providerId="ADAL" clId="{CA6CDAD5-00E7-CF4D-A2A9-7B396F0CE732}" dt="2020-05-14T14:14:34.277" v="284" actId="2696"/>
        <pc:sldMkLst>
          <pc:docMk/>
          <pc:sldMk cId="2327503281" sldId="752"/>
        </pc:sldMkLst>
      </pc:sldChg>
      <pc:sldChg chg="add del">
        <pc:chgData name="Styrnol, Miriam" userId="0e21edd8-11e0-45cc-aeb0-6298f8e489e2" providerId="ADAL" clId="{CA6CDAD5-00E7-CF4D-A2A9-7B396F0CE732}" dt="2020-05-14T14:03:22.160" v="1" actId="2696"/>
        <pc:sldMkLst>
          <pc:docMk/>
          <pc:sldMk cId="3267649485" sldId="759"/>
        </pc:sldMkLst>
      </pc:sldChg>
      <pc:sldChg chg="addSp delSp modSp add">
        <pc:chgData name="Styrnol, Miriam" userId="0e21edd8-11e0-45cc-aeb0-6298f8e489e2" providerId="ADAL" clId="{CA6CDAD5-00E7-CF4D-A2A9-7B396F0CE732}" dt="2020-05-14T14:14:13.574" v="283" actId="207"/>
        <pc:sldMkLst>
          <pc:docMk/>
          <pc:sldMk cId="3483283857" sldId="759"/>
        </pc:sldMkLst>
        <pc:spChg chg="del mod">
          <ac:chgData name="Styrnol, Miriam" userId="0e21edd8-11e0-45cc-aeb0-6298f8e489e2" providerId="ADAL" clId="{CA6CDAD5-00E7-CF4D-A2A9-7B396F0CE732}" dt="2020-05-14T14:03:43.240" v="5" actId="478"/>
          <ac:spMkLst>
            <pc:docMk/>
            <pc:sldMk cId="3483283857" sldId="759"/>
            <ac:spMk id="3" creationId="{D8BC0E60-0EEF-43F0-B0D4-6645460D178D}"/>
          </ac:spMkLst>
        </pc:spChg>
        <pc:spChg chg="mod">
          <ac:chgData name="Styrnol, Miriam" userId="0e21edd8-11e0-45cc-aeb0-6298f8e489e2" providerId="ADAL" clId="{CA6CDAD5-00E7-CF4D-A2A9-7B396F0CE732}" dt="2020-05-14T14:13:56.675" v="280" actId="20577"/>
          <ac:spMkLst>
            <pc:docMk/>
            <pc:sldMk cId="3483283857" sldId="759"/>
            <ac:spMk id="4" creationId="{E9289408-1A48-40BF-8762-523E5D1FF108}"/>
          </ac:spMkLst>
        </pc:spChg>
        <pc:spChg chg="del">
          <ac:chgData name="Styrnol, Miriam" userId="0e21edd8-11e0-45cc-aeb0-6298f8e489e2" providerId="ADAL" clId="{CA6CDAD5-00E7-CF4D-A2A9-7B396F0CE732}" dt="2020-05-14T14:03:35.719" v="4" actId="478"/>
          <ac:spMkLst>
            <pc:docMk/>
            <pc:sldMk cId="3483283857" sldId="759"/>
            <ac:spMk id="8" creationId="{DD5E5811-34F0-46DE-AB7A-E0306C93530D}"/>
          </ac:spMkLst>
        </pc:spChg>
        <pc:spChg chg="del">
          <ac:chgData name="Styrnol, Miriam" userId="0e21edd8-11e0-45cc-aeb0-6298f8e489e2" providerId="ADAL" clId="{CA6CDAD5-00E7-CF4D-A2A9-7B396F0CE732}" dt="2020-05-14T14:03:35.719" v="4" actId="478"/>
          <ac:spMkLst>
            <pc:docMk/>
            <pc:sldMk cId="3483283857" sldId="759"/>
            <ac:spMk id="9" creationId="{7436E2DD-D492-445C-BB0B-302216A8DFA8}"/>
          </ac:spMkLst>
        </pc:spChg>
        <pc:spChg chg="del">
          <ac:chgData name="Styrnol, Miriam" userId="0e21edd8-11e0-45cc-aeb0-6298f8e489e2" providerId="ADAL" clId="{CA6CDAD5-00E7-CF4D-A2A9-7B396F0CE732}" dt="2020-05-14T14:03:35.719" v="4" actId="478"/>
          <ac:spMkLst>
            <pc:docMk/>
            <pc:sldMk cId="3483283857" sldId="759"/>
            <ac:spMk id="10" creationId="{4597E605-81FB-4C68-91E6-A36C098BF252}"/>
          </ac:spMkLst>
        </pc:spChg>
        <pc:spChg chg="del">
          <ac:chgData name="Styrnol, Miriam" userId="0e21edd8-11e0-45cc-aeb0-6298f8e489e2" providerId="ADAL" clId="{CA6CDAD5-00E7-CF4D-A2A9-7B396F0CE732}" dt="2020-05-14T14:03:35.719" v="4" actId="478"/>
          <ac:spMkLst>
            <pc:docMk/>
            <pc:sldMk cId="3483283857" sldId="759"/>
            <ac:spMk id="12" creationId="{3E9A6424-96EF-4672-A677-6D260EFE77CA}"/>
          </ac:spMkLst>
        </pc:spChg>
        <pc:spChg chg="mod">
          <ac:chgData name="Styrnol, Miriam" userId="0e21edd8-11e0-45cc-aeb0-6298f8e489e2" providerId="ADAL" clId="{CA6CDAD5-00E7-CF4D-A2A9-7B396F0CE732}" dt="2020-05-14T14:03:44.872" v="6"/>
          <ac:spMkLst>
            <pc:docMk/>
            <pc:sldMk cId="3483283857" sldId="759"/>
            <ac:spMk id="16" creationId="{FD85F849-AF8E-6344-B515-3BCAD7ABCE06}"/>
          </ac:spMkLst>
        </pc:spChg>
        <pc:spChg chg="mod">
          <ac:chgData name="Styrnol, Miriam" userId="0e21edd8-11e0-45cc-aeb0-6298f8e489e2" providerId="ADAL" clId="{CA6CDAD5-00E7-CF4D-A2A9-7B396F0CE732}" dt="2020-05-14T14:03:44.872" v="6"/>
          <ac:spMkLst>
            <pc:docMk/>
            <pc:sldMk cId="3483283857" sldId="759"/>
            <ac:spMk id="19" creationId="{7E8FE8EC-2878-8F47-B47F-C47303CBDB50}"/>
          </ac:spMkLst>
        </pc:spChg>
        <pc:spChg chg="mod">
          <ac:chgData name="Styrnol, Miriam" userId="0e21edd8-11e0-45cc-aeb0-6298f8e489e2" providerId="ADAL" clId="{CA6CDAD5-00E7-CF4D-A2A9-7B396F0CE732}" dt="2020-05-14T14:03:44.872" v="6"/>
          <ac:spMkLst>
            <pc:docMk/>
            <pc:sldMk cId="3483283857" sldId="759"/>
            <ac:spMk id="20" creationId="{8A4F0879-8650-6741-ABD3-EB7DCC223665}"/>
          </ac:spMkLst>
        </pc:spChg>
        <pc:spChg chg="mod">
          <ac:chgData name="Styrnol, Miriam" userId="0e21edd8-11e0-45cc-aeb0-6298f8e489e2" providerId="ADAL" clId="{CA6CDAD5-00E7-CF4D-A2A9-7B396F0CE732}" dt="2020-05-14T14:03:44.872" v="6"/>
          <ac:spMkLst>
            <pc:docMk/>
            <pc:sldMk cId="3483283857" sldId="759"/>
            <ac:spMk id="21" creationId="{435E7A02-D65A-B547-A4CA-E2D0F37D3FC9}"/>
          </ac:spMkLst>
        </pc:spChg>
        <pc:spChg chg="mod">
          <ac:chgData name="Styrnol, Miriam" userId="0e21edd8-11e0-45cc-aeb0-6298f8e489e2" providerId="ADAL" clId="{CA6CDAD5-00E7-CF4D-A2A9-7B396F0CE732}" dt="2020-05-14T14:03:44.872" v="6"/>
          <ac:spMkLst>
            <pc:docMk/>
            <pc:sldMk cId="3483283857" sldId="759"/>
            <ac:spMk id="22" creationId="{A41A4425-9562-C649-A8B8-75901343DE7C}"/>
          </ac:spMkLst>
        </pc:spChg>
        <pc:spChg chg="add del mod">
          <ac:chgData name="Styrnol, Miriam" userId="0e21edd8-11e0-45cc-aeb0-6298f8e489e2" providerId="ADAL" clId="{CA6CDAD5-00E7-CF4D-A2A9-7B396F0CE732}" dt="2020-05-14T14:04:05.618" v="9" actId="478"/>
          <ac:spMkLst>
            <pc:docMk/>
            <pc:sldMk cId="3483283857" sldId="759"/>
            <ac:spMk id="23" creationId="{AEB5C45E-1B85-A143-86B3-FAE5DFDF2D68}"/>
          </ac:spMkLst>
        </pc:spChg>
        <pc:spChg chg="add mod">
          <ac:chgData name="Styrnol, Miriam" userId="0e21edd8-11e0-45cc-aeb0-6298f8e489e2" providerId="ADAL" clId="{CA6CDAD5-00E7-CF4D-A2A9-7B396F0CE732}" dt="2020-05-14T14:11:15.298" v="253" actId="164"/>
          <ac:spMkLst>
            <pc:docMk/>
            <pc:sldMk cId="3483283857" sldId="759"/>
            <ac:spMk id="24" creationId="{2DDC1952-5345-D849-90B9-A37DD2666BA4}"/>
          </ac:spMkLst>
        </pc:spChg>
        <pc:spChg chg="add del mod">
          <ac:chgData name="Styrnol, Miriam" userId="0e21edd8-11e0-45cc-aeb0-6298f8e489e2" providerId="ADAL" clId="{CA6CDAD5-00E7-CF4D-A2A9-7B396F0CE732}" dt="2020-05-14T14:04:22.033" v="12" actId="478"/>
          <ac:spMkLst>
            <pc:docMk/>
            <pc:sldMk cId="3483283857" sldId="759"/>
            <ac:spMk id="25" creationId="{F0C20B08-75CF-CB4D-9F33-30A4C1C3645B}"/>
          </ac:spMkLst>
        </pc:spChg>
        <pc:spChg chg="add del mod">
          <ac:chgData name="Styrnol, Miriam" userId="0e21edd8-11e0-45cc-aeb0-6298f8e489e2" providerId="ADAL" clId="{CA6CDAD5-00E7-CF4D-A2A9-7B396F0CE732}" dt="2020-05-14T14:04:33.967" v="14" actId="478"/>
          <ac:spMkLst>
            <pc:docMk/>
            <pc:sldMk cId="3483283857" sldId="759"/>
            <ac:spMk id="26" creationId="{60D7A4FC-929C-E54B-8FED-4C6837212CDD}"/>
          </ac:spMkLst>
        </pc:spChg>
        <pc:spChg chg="mod">
          <ac:chgData name="Styrnol, Miriam" userId="0e21edd8-11e0-45cc-aeb0-6298f8e489e2" providerId="ADAL" clId="{CA6CDAD5-00E7-CF4D-A2A9-7B396F0CE732}" dt="2020-05-14T14:04:39.677" v="15"/>
          <ac:spMkLst>
            <pc:docMk/>
            <pc:sldMk cId="3483283857" sldId="759"/>
            <ac:spMk id="30" creationId="{EC4A2D7F-21DA-4F43-8125-F3F81077D0E2}"/>
          </ac:spMkLst>
        </pc:spChg>
        <pc:spChg chg="mod">
          <ac:chgData name="Styrnol, Miriam" userId="0e21edd8-11e0-45cc-aeb0-6298f8e489e2" providerId="ADAL" clId="{CA6CDAD5-00E7-CF4D-A2A9-7B396F0CE732}" dt="2020-05-14T14:04:39.677" v="15"/>
          <ac:spMkLst>
            <pc:docMk/>
            <pc:sldMk cId="3483283857" sldId="759"/>
            <ac:spMk id="33" creationId="{5B460C09-3EC9-584D-9E42-A1A43B8D1733}"/>
          </ac:spMkLst>
        </pc:spChg>
        <pc:spChg chg="mod">
          <ac:chgData name="Styrnol, Miriam" userId="0e21edd8-11e0-45cc-aeb0-6298f8e489e2" providerId="ADAL" clId="{CA6CDAD5-00E7-CF4D-A2A9-7B396F0CE732}" dt="2020-05-14T14:10:47.549" v="250" actId="14100"/>
          <ac:spMkLst>
            <pc:docMk/>
            <pc:sldMk cId="3483283857" sldId="759"/>
            <ac:spMk id="34" creationId="{92A13A37-3A40-CD47-BC84-CC52188B31D0}"/>
          </ac:spMkLst>
        </pc:spChg>
        <pc:spChg chg="mod">
          <ac:chgData name="Styrnol, Miriam" userId="0e21edd8-11e0-45cc-aeb0-6298f8e489e2" providerId="ADAL" clId="{CA6CDAD5-00E7-CF4D-A2A9-7B396F0CE732}" dt="2020-05-14T14:05:56.047" v="164" actId="207"/>
          <ac:spMkLst>
            <pc:docMk/>
            <pc:sldMk cId="3483283857" sldId="759"/>
            <ac:spMk id="35" creationId="{D4B28EAD-E56B-7348-93AB-352F92979A16}"/>
          </ac:spMkLst>
        </pc:spChg>
        <pc:spChg chg="mod">
          <ac:chgData name="Styrnol, Miriam" userId="0e21edd8-11e0-45cc-aeb0-6298f8e489e2" providerId="ADAL" clId="{CA6CDAD5-00E7-CF4D-A2A9-7B396F0CE732}" dt="2020-05-14T14:10:40.943" v="247" actId="14100"/>
          <ac:spMkLst>
            <pc:docMk/>
            <pc:sldMk cId="3483283857" sldId="759"/>
            <ac:spMk id="36" creationId="{6AA7C886-CC76-F247-95CF-DB6ED5908447}"/>
          </ac:spMkLst>
        </pc:spChg>
        <pc:spChg chg="add mod">
          <ac:chgData name="Styrnol, Miriam" userId="0e21edd8-11e0-45cc-aeb0-6298f8e489e2" providerId="ADAL" clId="{CA6CDAD5-00E7-CF4D-A2A9-7B396F0CE732}" dt="2020-05-14T14:14:13.574" v="283" actId="207"/>
          <ac:spMkLst>
            <pc:docMk/>
            <pc:sldMk cId="3483283857" sldId="759"/>
            <ac:spMk id="37" creationId="{D78554F4-091E-A346-82C0-01A78899675B}"/>
          </ac:spMkLst>
        </pc:spChg>
        <pc:spChg chg="add del mod">
          <ac:chgData name="Styrnol, Miriam" userId="0e21edd8-11e0-45cc-aeb0-6298f8e489e2" providerId="ADAL" clId="{CA6CDAD5-00E7-CF4D-A2A9-7B396F0CE732}" dt="2020-05-14T14:09:26.662" v="238"/>
          <ac:spMkLst>
            <pc:docMk/>
            <pc:sldMk cId="3483283857" sldId="759"/>
            <ac:spMk id="39" creationId="{6DC4D4D7-8A36-0E49-AD6F-92EF160CA1A1}"/>
          </ac:spMkLst>
        </pc:spChg>
        <pc:grpChg chg="add del mod">
          <ac:chgData name="Styrnol, Miriam" userId="0e21edd8-11e0-45cc-aeb0-6298f8e489e2" providerId="ADAL" clId="{CA6CDAD5-00E7-CF4D-A2A9-7B396F0CE732}" dt="2020-05-14T14:04:02.974" v="7" actId="478"/>
          <ac:grpSpMkLst>
            <pc:docMk/>
            <pc:sldMk cId="3483283857" sldId="759"/>
            <ac:grpSpMk id="13" creationId="{8B105BDF-A1F0-5245-8D0A-1CF4EBB5D6F4}"/>
          </ac:grpSpMkLst>
        </pc:grpChg>
        <pc:grpChg chg="mod">
          <ac:chgData name="Styrnol, Miriam" userId="0e21edd8-11e0-45cc-aeb0-6298f8e489e2" providerId="ADAL" clId="{CA6CDAD5-00E7-CF4D-A2A9-7B396F0CE732}" dt="2020-05-14T14:03:44.872" v="6"/>
          <ac:grpSpMkLst>
            <pc:docMk/>
            <pc:sldMk cId="3483283857" sldId="759"/>
            <ac:grpSpMk id="17" creationId="{8DC708E5-9185-0C4C-9857-8A3B922D1B62}"/>
          </ac:grpSpMkLst>
        </pc:grpChg>
        <pc:grpChg chg="mod">
          <ac:chgData name="Styrnol, Miriam" userId="0e21edd8-11e0-45cc-aeb0-6298f8e489e2" providerId="ADAL" clId="{CA6CDAD5-00E7-CF4D-A2A9-7B396F0CE732}" dt="2020-05-14T14:03:44.872" v="6"/>
          <ac:grpSpMkLst>
            <pc:docMk/>
            <pc:sldMk cId="3483283857" sldId="759"/>
            <ac:grpSpMk id="18" creationId="{1A3EAC32-3230-CB44-9687-E37B71F7FE6B}"/>
          </ac:grpSpMkLst>
        </pc:grpChg>
        <pc:grpChg chg="add mod">
          <ac:chgData name="Styrnol, Miriam" userId="0e21edd8-11e0-45cc-aeb0-6298f8e489e2" providerId="ADAL" clId="{CA6CDAD5-00E7-CF4D-A2A9-7B396F0CE732}" dt="2020-05-14T14:11:15.298" v="253" actId="164"/>
          <ac:grpSpMkLst>
            <pc:docMk/>
            <pc:sldMk cId="3483283857" sldId="759"/>
            <ac:grpSpMk id="27" creationId="{21EF785A-BCFD-E94E-BA65-E2634E75C1EC}"/>
          </ac:grpSpMkLst>
        </pc:grpChg>
        <pc:grpChg chg="mod">
          <ac:chgData name="Styrnol, Miriam" userId="0e21edd8-11e0-45cc-aeb0-6298f8e489e2" providerId="ADAL" clId="{CA6CDAD5-00E7-CF4D-A2A9-7B396F0CE732}" dt="2020-05-14T14:04:39.677" v="15"/>
          <ac:grpSpMkLst>
            <pc:docMk/>
            <pc:sldMk cId="3483283857" sldId="759"/>
            <ac:grpSpMk id="31" creationId="{A798FFBE-357D-EC47-89F4-6687DC7D03ED}"/>
          </ac:grpSpMkLst>
        </pc:grpChg>
        <pc:grpChg chg="mod">
          <ac:chgData name="Styrnol, Miriam" userId="0e21edd8-11e0-45cc-aeb0-6298f8e489e2" providerId="ADAL" clId="{CA6CDAD5-00E7-CF4D-A2A9-7B396F0CE732}" dt="2020-05-14T14:04:39.677" v="15"/>
          <ac:grpSpMkLst>
            <pc:docMk/>
            <pc:sldMk cId="3483283857" sldId="759"/>
            <ac:grpSpMk id="32" creationId="{8E84ADC0-2761-A14D-9B3E-E772CC4DDDDD}"/>
          </ac:grpSpMkLst>
        </pc:grpChg>
        <pc:grpChg chg="add mod">
          <ac:chgData name="Styrnol, Miriam" userId="0e21edd8-11e0-45cc-aeb0-6298f8e489e2" providerId="ADAL" clId="{CA6CDAD5-00E7-CF4D-A2A9-7B396F0CE732}" dt="2020-05-14T14:12:01.834" v="272" actId="1036"/>
          <ac:grpSpMkLst>
            <pc:docMk/>
            <pc:sldMk cId="3483283857" sldId="759"/>
            <ac:grpSpMk id="40" creationId="{1789915C-2F25-174A-B015-EF4929A8C26C}"/>
          </ac:grpSpMkLst>
        </pc:grpChg>
        <pc:picChg chg="del">
          <ac:chgData name="Styrnol, Miriam" userId="0e21edd8-11e0-45cc-aeb0-6298f8e489e2" providerId="ADAL" clId="{CA6CDAD5-00E7-CF4D-A2A9-7B396F0CE732}" dt="2020-05-14T14:03:35.719" v="4" actId="478"/>
          <ac:picMkLst>
            <pc:docMk/>
            <pc:sldMk cId="3483283857" sldId="759"/>
            <ac:picMk id="5" creationId="{EB4AA1A2-34F3-4AB2-89F3-EA45999F1B89}"/>
          </ac:picMkLst>
        </pc:picChg>
        <pc:picChg chg="del">
          <ac:chgData name="Styrnol, Miriam" userId="0e21edd8-11e0-45cc-aeb0-6298f8e489e2" providerId="ADAL" clId="{CA6CDAD5-00E7-CF4D-A2A9-7B396F0CE732}" dt="2020-05-14T14:03:35.719" v="4" actId="478"/>
          <ac:picMkLst>
            <pc:docMk/>
            <pc:sldMk cId="3483283857" sldId="759"/>
            <ac:picMk id="6" creationId="{E58EEF57-2275-4FDD-B766-53EBC1B0E817}"/>
          </ac:picMkLst>
        </pc:picChg>
        <pc:picChg chg="del">
          <ac:chgData name="Styrnol, Miriam" userId="0e21edd8-11e0-45cc-aeb0-6298f8e489e2" providerId="ADAL" clId="{CA6CDAD5-00E7-CF4D-A2A9-7B396F0CE732}" dt="2020-05-14T14:03:35.719" v="4" actId="478"/>
          <ac:picMkLst>
            <pc:docMk/>
            <pc:sldMk cId="3483283857" sldId="759"/>
            <ac:picMk id="7" creationId="{0C1F984C-CF96-4C51-96BD-0246841FF30C}"/>
          </ac:picMkLst>
        </pc:picChg>
        <pc:picChg chg="del">
          <ac:chgData name="Styrnol, Miriam" userId="0e21edd8-11e0-45cc-aeb0-6298f8e489e2" providerId="ADAL" clId="{CA6CDAD5-00E7-CF4D-A2A9-7B396F0CE732}" dt="2020-05-14T14:03:35.719" v="4" actId="478"/>
          <ac:picMkLst>
            <pc:docMk/>
            <pc:sldMk cId="3483283857" sldId="759"/>
            <ac:picMk id="11" creationId="{8BF08F48-43FF-44CB-B49A-6BB72942E029}"/>
          </ac:picMkLst>
        </pc:picChg>
        <pc:picChg chg="mod">
          <ac:chgData name="Styrnol, Miriam" userId="0e21edd8-11e0-45cc-aeb0-6298f8e489e2" providerId="ADAL" clId="{CA6CDAD5-00E7-CF4D-A2A9-7B396F0CE732}" dt="2020-05-14T14:03:44.872" v="6"/>
          <ac:picMkLst>
            <pc:docMk/>
            <pc:sldMk cId="3483283857" sldId="759"/>
            <ac:picMk id="14" creationId="{7C601F07-0E18-C44E-A14D-30EC74C61A79}"/>
          </ac:picMkLst>
        </pc:picChg>
        <pc:picChg chg="mod">
          <ac:chgData name="Styrnol, Miriam" userId="0e21edd8-11e0-45cc-aeb0-6298f8e489e2" providerId="ADAL" clId="{CA6CDAD5-00E7-CF4D-A2A9-7B396F0CE732}" dt="2020-05-14T14:03:44.872" v="6"/>
          <ac:picMkLst>
            <pc:docMk/>
            <pc:sldMk cId="3483283857" sldId="759"/>
            <ac:picMk id="15" creationId="{E4F87BE0-9920-F044-B3FE-6DABCE5080AE}"/>
          </ac:picMkLst>
        </pc:picChg>
        <pc:picChg chg="mod">
          <ac:chgData name="Styrnol, Miriam" userId="0e21edd8-11e0-45cc-aeb0-6298f8e489e2" providerId="ADAL" clId="{CA6CDAD5-00E7-CF4D-A2A9-7B396F0CE732}" dt="2020-05-14T14:06:58.815" v="215" actId="1035"/>
          <ac:picMkLst>
            <pc:docMk/>
            <pc:sldMk cId="3483283857" sldId="759"/>
            <ac:picMk id="28" creationId="{4722426A-68A9-B746-B9B1-0157734BA760}"/>
          </ac:picMkLst>
        </pc:picChg>
        <pc:picChg chg="del mod">
          <ac:chgData name="Styrnol, Miriam" userId="0e21edd8-11e0-45cc-aeb0-6298f8e489e2" providerId="ADAL" clId="{CA6CDAD5-00E7-CF4D-A2A9-7B396F0CE732}" dt="2020-05-14T14:07:04.771" v="216" actId="478"/>
          <ac:picMkLst>
            <pc:docMk/>
            <pc:sldMk cId="3483283857" sldId="759"/>
            <ac:picMk id="29" creationId="{2007C739-DF3D-9744-9C7B-899B10FC6248}"/>
          </ac:picMkLst>
        </pc:picChg>
        <pc:picChg chg="add mod modCrop">
          <ac:chgData name="Styrnol, Miriam" userId="0e21edd8-11e0-45cc-aeb0-6298f8e489e2" providerId="ADAL" clId="{CA6CDAD5-00E7-CF4D-A2A9-7B396F0CE732}" dt="2020-05-14T14:11:15.298" v="253" actId="164"/>
          <ac:picMkLst>
            <pc:docMk/>
            <pc:sldMk cId="3483283857" sldId="759"/>
            <ac:picMk id="38" creationId="{9040D564-041E-1748-A2DC-B5A559409264}"/>
          </ac:picMkLst>
        </pc:picChg>
      </pc:sldChg>
    </pc:docChg>
  </pc:docChgLst>
  <pc:docChgLst>
    <pc:chgData name="Marzec, Magdalena" userId="c1b820d3-7e2e-4a50-8498-41b1e3d4eba2" providerId="ADAL" clId="{014B5103-F190-487D-B6D6-32D52EC5873F}"/>
    <pc:docChg chg="custSel addSld modSld">
      <pc:chgData name="Marzec, Magdalena" userId="c1b820d3-7e2e-4a50-8498-41b1e3d4eba2" providerId="ADAL" clId="{014B5103-F190-487D-B6D6-32D52EC5873F}" dt="2020-05-18T12:59:48.258" v="63" actId="572"/>
      <pc:docMkLst>
        <pc:docMk/>
      </pc:docMkLst>
      <pc:sldChg chg="add">
        <pc:chgData name="Marzec, Magdalena" userId="c1b820d3-7e2e-4a50-8498-41b1e3d4eba2" providerId="ADAL" clId="{014B5103-F190-487D-B6D6-32D52EC5873F}" dt="2020-05-18T12:49:35.682" v="52"/>
        <pc:sldMkLst>
          <pc:docMk/>
          <pc:sldMk cId="3459421321" sldId="307"/>
        </pc:sldMkLst>
      </pc:sldChg>
      <pc:sldChg chg="add">
        <pc:chgData name="Marzec, Magdalena" userId="c1b820d3-7e2e-4a50-8498-41b1e3d4eba2" providerId="ADAL" clId="{014B5103-F190-487D-B6D6-32D52EC5873F}" dt="2020-05-18T12:49:23.714" v="51"/>
        <pc:sldMkLst>
          <pc:docMk/>
          <pc:sldMk cId="2423692235" sldId="318"/>
        </pc:sldMkLst>
      </pc:sldChg>
      <pc:sldChg chg="add">
        <pc:chgData name="Marzec, Magdalena" userId="c1b820d3-7e2e-4a50-8498-41b1e3d4eba2" providerId="ADAL" clId="{014B5103-F190-487D-B6D6-32D52EC5873F}" dt="2020-05-18T12:49:57.855" v="54"/>
        <pc:sldMkLst>
          <pc:docMk/>
          <pc:sldMk cId="3130106300" sldId="320"/>
        </pc:sldMkLst>
      </pc:sldChg>
      <pc:sldChg chg="add">
        <pc:chgData name="Marzec, Magdalena" userId="c1b820d3-7e2e-4a50-8498-41b1e3d4eba2" providerId="ADAL" clId="{014B5103-F190-487D-B6D6-32D52EC5873F}" dt="2020-05-18T12:49:52.795" v="53"/>
        <pc:sldMkLst>
          <pc:docMk/>
          <pc:sldMk cId="6560701" sldId="321"/>
        </pc:sldMkLst>
      </pc:sldChg>
      <pc:sldChg chg="delSp mod">
        <pc:chgData name="Marzec, Magdalena" userId="c1b820d3-7e2e-4a50-8498-41b1e3d4eba2" providerId="ADAL" clId="{014B5103-F190-487D-B6D6-32D52EC5873F}" dt="2020-05-18T12:47:17.769" v="50" actId="478"/>
        <pc:sldMkLst>
          <pc:docMk/>
          <pc:sldMk cId="374374424" sldId="366"/>
        </pc:sldMkLst>
        <pc:spChg chg="del">
          <ac:chgData name="Marzec, Magdalena" userId="c1b820d3-7e2e-4a50-8498-41b1e3d4eba2" providerId="ADAL" clId="{014B5103-F190-487D-B6D6-32D52EC5873F}" dt="2020-05-18T12:47:17.769" v="50" actId="478"/>
          <ac:spMkLst>
            <pc:docMk/>
            <pc:sldMk cId="374374424" sldId="366"/>
            <ac:spMk id="11" creationId="{DC2C4C70-CDAE-40DF-A5D7-A19DB461A152}"/>
          </ac:spMkLst>
        </pc:spChg>
      </pc:sldChg>
      <pc:sldChg chg="addSp delSp modSp mod">
        <pc:chgData name="Marzec, Magdalena" userId="c1b820d3-7e2e-4a50-8498-41b1e3d4eba2" providerId="ADAL" clId="{014B5103-F190-487D-B6D6-32D52EC5873F}" dt="2020-05-18T12:59:48.258" v="63" actId="572"/>
        <pc:sldMkLst>
          <pc:docMk/>
          <pc:sldMk cId="504128302" sldId="367"/>
        </pc:sldMkLst>
        <pc:spChg chg="del">
          <ac:chgData name="Marzec, Magdalena" userId="c1b820d3-7e2e-4a50-8498-41b1e3d4eba2" providerId="ADAL" clId="{014B5103-F190-487D-B6D6-32D52EC5873F}" dt="2020-05-18T12:39:41.813" v="11" actId="478"/>
          <ac:spMkLst>
            <pc:docMk/>
            <pc:sldMk cId="504128302" sldId="367"/>
            <ac:spMk id="4" creationId="{7F3C56FE-BFA8-43AB-943A-988E7573C3E4}"/>
          </ac:spMkLst>
        </pc:spChg>
        <pc:graphicFrameChg chg="add mod modGraphic">
          <ac:chgData name="Marzec, Magdalena" userId="c1b820d3-7e2e-4a50-8498-41b1e3d4eba2" providerId="ADAL" clId="{014B5103-F190-487D-B6D6-32D52EC5873F}" dt="2020-05-18T12:59:48.258" v="63" actId="572"/>
          <ac:graphicFrameMkLst>
            <pc:docMk/>
            <pc:sldMk cId="504128302" sldId="367"/>
            <ac:graphicFrameMk id="5" creationId="{B47A8BE1-2AF2-478D-9B81-D3AA332D7C8E}"/>
          </ac:graphicFrameMkLst>
        </pc:graphicFrameChg>
        <pc:graphicFrameChg chg="del">
          <ac:chgData name="Marzec, Magdalena" userId="c1b820d3-7e2e-4a50-8498-41b1e3d4eba2" providerId="ADAL" clId="{014B5103-F190-487D-B6D6-32D52EC5873F}" dt="2020-05-18T12:39:39.221" v="10" actId="478"/>
          <ac:graphicFrameMkLst>
            <pc:docMk/>
            <pc:sldMk cId="504128302" sldId="367"/>
            <ac:graphicFrameMk id="6" creationId="{4F359572-6CFB-4400-902D-ADCFF9311C88}"/>
          </ac:graphicFrameMkLst>
        </pc:graphicFrameChg>
      </pc:sldChg>
      <pc:sldChg chg="modSp mod">
        <pc:chgData name="Marzec, Magdalena" userId="c1b820d3-7e2e-4a50-8498-41b1e3d4eba2" providerId="ADAL" clId="{014B5103-F190-487D-B6D6-32D52EC5873F}" dt="2020-05-18T12:44:44.873" v="41" actId="1076"/>
        <pc:sldMkLst>
          <pc:docMk/>
          <pc:sldMk cId="856869447" sldId="392"/>
        </pc:sldMkLst>
        <pc:picChg chg="mod">
          <ac:chgData name="Marzec, Magdalena" userId="c1b820d3-7e2e-4a50-8498-41b1e3d4eba2" providerId="ADAL" clId="{014B5103-F190-487D-B6D6-32D52EC5873F}" dt="2020-05-18T12:44:44.873" v="41" actId="1076"/>
          <ac:picMkLst>
            <pc:docMk/>
            <pc:sldMk cId="856869447" sldId="392"/>
            <ac:picMk id="2" creationId="{2F96BD06-0E48-4A6F-9724-8BE190D9DD28}"/>
          </ac:picMkLst>
        </pc:picChg>
      </pc:sldChg>
      <pc:sldChg chg="modSp mod">
        <pc:chgData name="Marzec, Magdalena" userId="c1b820d3-7e2e-4a50-8498-41b1e3d4eba2" providerId="ADAL" clId="{014B5103-F190-487D-B6D6-32D52EC5873F}" dt="2020-05-18T12:45:18.715" v="44" actId="20577"/>
        <pc:sldMkLst>
          <pc:docMk/>
          <pc:sldMk cId="3635909936" sldId="731"/>
        </pc:sldMkLst>
        <pc:spChg chg="mod">
          <ac:chgData name="Marzec, Magdalena" userId="c1b820d3-7e2e-4a50-8498-41b1e3d4eba2" providerId="ADAL" clId="{014B5103-F190-487D-B6D6-32D52EC5873F}" dt="2020-05-18T12:45:18.715" v="44" actId="20577"/>
          <ac:spMkLst>
            <pc:docMk/>
            <pc:sldMk cId="3635909936" sldId="731"/>
            <ac:spMk id="11" creationId="{E4E4A08C-0CCE-4E1E-9BE5-4EA62E38A62B}"/>
          </ac:spMkLst>
        </pc:spChg>
      </pc:sldChg>
      <pc:sldChg chg="modSp mod">
        <pc:chgData name="Marzec, Magdalena" userId="c1b820d3-7e2e-4a50-8498-41b1e3d4eba2" providerId="ADAL" clId="{014B5103-F190-487D-B6D6-32D52EC5873F}" dt="2020-05-18T12:46:30.050" v="49" actId="14100"/>
        <pc:sldMkLst>
          <pc:docMk/>
          <pc:sldMk cId="1080714393" sldId="741"/>
        </pc:sldMkLst>
        <pc:picChg chg="mod">
          <ac:chgData name="Marzec, Magdalena" userId="c1b820d3-7e2e-4a50-8498-41b1e3d4eba2" providerId="ADAL" clId="{014B5103-F190-487D-B6D6-32D52EC5873F}" dt="2020-05-18T12:46:30.050" v="49" actId="14100"/>
          <ac:picMkLst>
            <pc:docMk/>
            <pc:sldMk cId="1080714393" sldId="741"/>
            <ac:picMk id="2" creationId="{330EB44F-B946-47D4-BD30-EFAA8E78E796}"/>
          </ac:picMkLst>
        </pc:picChg>
      </pc:sldChg>
      <pc:sldChg chg="delSp mod">
        <pc:chgData name="Marzec, Magdalena" userId="c1b820d3-7e2e-4a50-8498-41b1e3d4eba2" providerId="ADAL" clId="{014B5103-F190-487D-B6D6-32D52EC5873F}" dt="2020-05-18T12:30:29.221" v="0" actId="478"/>
        <pc:sldMkLst>
          <pc:docMk/>
          <pc:sldMk cId="2870039747" sldId="753"/>
        </pc:sldMkLst>
        <pc:spChg chg="del">
          <ac:chgData name="Marzec, Magdalena" userId="c1b820d3-7e2e-4a50-8498-41b1e3d4eba2" providerId="ADAL" clId="{014B5103-F190-487D-B6D6-32D52EC5873F}" dt="2020-05-18T12:30:29.221" v="0" actId="478"/>
          <ac:spMkLst>
            <pc:docMk/>
            <pc:sldMk cId="2870039747" sldId="753"/>
            <ac:spMk id="10" creationId="{779DCFB9-F935-42BE-836D-D14A41456DB0}"/>
          </ac:spMkLst>
        </pc:spChg>
      </pc:sldChg>
    </pc:docChg>
  </pc:docChgLst>
  <pc:docChgLst>
    <pc:chgData name="Marzec, Magdalena" userId="c1b820d3-7e2e-4a50-8498-41b1e3d4eba2" providerId="ADAL" clId="{6FD95ABB-3AA8-4DBA-A6D6-A61500D7A4DD}"/>
    <pc:docChg chg="undo custSel addSld delSld modSld sldOrd">
      <pc:chgData name="Marzec, Magdalena" userId="c1b820d3-7e2e-4a50-8498-41b1e3d4eba2" providerId="ADAL" clId="{6FD95ABB-3AA8-4DBA-A6D6-A61500D7A4DD}" dt="2020-05-06T10:48:15.941" v="280" actId="404"/>
      <pc:docMkLst>
        <pc:docMk/>
      </pc:docMkLst>
      <pc:sldChg chg="modSp add mod">
        <pc:chgData name="Marzec, Magdalena" userId="c1b820d3-7e2e-4a50-8498-41b1e3d4eba2" providerId="ADAL" clId="{6FD95ABB-3AA8-4DBA-A6D6-A61500D7A4DD}" dt="2020-05-06T10:47:22.175" v="272" actId="404"/>
        <pc:sldMkLst>
          <pc:docMk/>
          <pc:sldMk cId="959348035" sldId="284"/>
        </pc:sldMkLst>
        <pc:spChg chg="mod">
          <ac:chgData name="Marzec, Magdalena" userId="c1b820d3-7e2e-4a50-8498-41b1e3d4eba2" providerId="ADAL" clId="{6FD95ABB-3AA8-4DBA-A6D6-A61500D7A4DD}" dt="2020-05-06T10:47:22.175" v="272" actId="404"/>
          <ac:spMkLst>
            <pc:docMk/>
            <pc:sldMk cId="959348035" sldId="284"/>
            <ac:spMk id="4" creationId="{E9289408-1A48-40BF-8762-523E5D1FF108}"/>
          </ac:spMkLst>
        </pc:spChg>
      </pc:sldChg>
      <pc:sldChg chg="addSp delSp modSp mod">
        <pc:chgData name="Marzec, Magdalena" userId="c1b820d3-7e2e-4a50-8498-41b1e3d4eba2" providerId="ADAL" clId="{6FD95ABB-3AA8-4DBA-A6D6-A61500D7A4DD}" dt="2020-05-06T09:01:09.806" v="3" actId="478"/>
        <pc:sldMkLst>
          <pc:docMk/>
          <pc:sldMk cId="949223117" sldId="312"/>
        </pc:sldMkLst>
        <pc:spChg chg="del">
          <ac:chgData name="Marzec, Magdalena" userId="c1b820d3-7e2e-4a50-8498-41b1e3d4eba2" providerId="ADAL" clId="{6FD95ABB-3AA8-4DBA-A6D6-A61500D7A4DD}" dt="2020-05-06T09:01:06.218" v="1" actId="478"/>
          <ac:spMkLst>
            <pc:docMk/>
            <pc:sldMk cId="949223117" sldId="312"/>
            <ac:spMk id="2" creationId="{9ADAC09F-E727-491D-BF07-51D0A26D8D8B}"/>
          </ac:spMkLst>
        </pc:spChg>
        <pc:spChg chg="add del mod">
          <ac:chgData name="Marzec, Magdalena" userId="c1b820d3-7e2e-4a50-8498-41b1e3d4eba2" providerId="ADAL" clId="{6FD95ABB-3AA8-4DBA-A6D6-A61500D7A4DD}" dt="2020-05-06T09:01:09.806" v="3" actId="478"/>
          <ac:spMkLst>
            <pc:docMk/>
            <pc:sldMk cId="949223117" sldId="312"/>
            <ac:spMk id="9" creationId="{489C7024-45F3-4EF2-B329-AA4C3A253CDF}"/>
          </ac:spMkLst>
        </pc:spChg>
        <pc:spChg chg="add">
          <ac:chgData name="Marzec, Magdalena" userId="c1b820d3-7e2e-4a50-8498-41b1e3d4eba2" providerId="ADAL" clId="{6FD95ABB-3AA8-4DBA-A6D6-A61500D7A4DD}" dt="2020-05-06T09:01:01.935" v="0"/>
          <ac:spMkLst>
            <pc:docMk/>
            <pc:sldMk cId="949223117" sldId="312"/>
            <ac:spMk id="19" creationId="{6129D085-A8F1-4A94-B629-E0FCFB5FFD04}"/>
          </ac:spMkLst>
        </pc:spChg>
      </pc:sldChg>
      <pc:sldChg chg="add">
        <pc:chgData name="Marzec, Magdalena" userId="c1b820d3-7e2e-4a50-8498-41b1e3d4eba2" providerId="ADAL" clId="{6FD95ABB-3AA8-4DBA-A6D6-A61500D7A4DD}" dt="2020-05-06T09:24:58.853" v="240"/>
        <pc:sldMkLst>
          <pc:docMk/>
          <pc:sldMk cId="2689018585" sldId="323"/>
        </pc:sldMkLst>
      </pc:sldChg>
      <pc:sldChg chg="del">
        <pc:chgData name="Marzec, Magdalena" userId="c1b820d3-7e2e-4a50-8498-41b1e3d4eba2" providerId="ADAL" clId="{6FD95ABB-3AA8-4DBA-A6D6-A61500D7A4DD}" dt="2020-05-06T09:02:59.468" v="10" actId="47"/>
        <pc:sldMkLst>
          <pc:docMk/>
          <pc:sldMk cId="3474215469" sldId="360"/>
        </pc:sldMkLst>
      </pc:sldChg>
      <pc:sldChg chg="modSp mod">
        <pc:chgData name="Marzec, Magdalena" userId="c1b820d3-7e2e-4a50-8498-41b1e3d4eba2" providerId="ADAL" clId="{6FD95ABB-3AA8-4DBA-A6D6-A61500D7A4DD}" dt="2020-05-06T10:48:07.191" v="279" actId="404"/>
        <pc:sldMkLst>
          <pc:docMk/>
          <pc:sldMk cId="374374424" sldId="366"/>
        </pc:sldMkLst>
        <pc:spChg chg="mod">
          <ac:chgData name="Marzec, Magdalena" userId="c1b820d3-7e2e-4a50-8498-41b1e3d4eba2" providerId="ADAL" clId="{6FD95ABB-3AA8-4DBA-A6D6-A61500D7A4DD}" dt="2020-05-06T10:48:07.191" v="279" actId="404"/>
          <ac:spMkLst>
            <pc:docMk/>
            <pc:sldMk cId="374374424" sldId="366"/>
            <ac:spMk id="3" creationId="{3111215B-23EB-481C-AC27-04C6D9D90285}"/>
          </ac:spMkLst>
        </pc:spChg>
        <pc:spChg chg="mod">
          <ac:chgData name="Marzec, Magdalena" userId="c1b820d3-7e2e-4a50-8498-41b1e3d4eba2" providerId="ADAL" clId="{6FD95ABB-3AA8-4DBA-A6D6-A61500D7A4DD}" dt="2020-05-06T09:22:22.154" v="223" actId="14100"/>
          <ac:spMkLst>
            <pc:docMk/>
            <pc:sldMk cId="374374424" sldId="366"/>
            <ac:spMk id="4" creationId="{D39FC6DE-93C6-4B72-82C0-60EA34AB3D14}"/>
          </ac:spMkLst>
        </pc:spChg>
        <pc:spChg chg="mod">
          <ac:chgData name="Marzec, Magdalena" userId="c1b820d3-7e2e-4a50-8498-41b1e3d4eba2" providerId="ADAL" clId="{6FD95ABB-3AA8-4DBA-A6D6-A61500D7A4DD}" dt="2020-05-06T09:22:17.814" v="222" actId="14100"/>
          <ac:spMkLst>
            <pc:docMk/>
            <pc:sldMk cId="374374424" sldId="366"/>
            <ac:spMk id="5" creationId="{43F11D2C-B328-4502-BF1C-0B8A0540CE63}"/>
          </ac:spMkLst>
        </pc:spChg>
        <pc:spChg chg="mod">
          <ac:chgData name="Marzec, Magdalena" userId="c1b820d3-7e2e-4a50-8498-41b1e3d4eba2" providerId="ADAL" clId="{6FD95ABB-3AA8-4DBA-A6D6-A61500D7A4DD}" dt="2020-05-06T09:20:48.020" v="203" actId="1076"/>
          <ac:spMkLst>
            <pc:docMk/>
            <pc:sldMk cId="374374424" sldId="366"/>
            <ac:spMk id="6" creationId="{49E860D7-D50B-42C9-8E36-CB5A40649030}"/>
          </ac:spMkLst>
        </pc:spChg>
        <pc:spChg chg="mod">
          <ac:chgData name="Marzec, Magdalena" userId="c1b820d3-7e2e-4a50-8498-41b1e3d4eba2" providerId="ADAL" clId="{6FD95ABB-3AA8-4DBA-A6D6-A61500D7A4DD}" dt="2020-05-06T09:21:49.853" v="218" actId="113"/>
          <ac:spMkLst>
            <pc:docMk/>
            <pc:sldMk cId="374374424" sldId="366"/>
            <ac:spMk id="7" creationId="{8BD6B83C-86BB-4702-8F41-E10589DC1897}"/>
          </ac:spMkLst>
        </pc:spChg>
        <pc:spChg chg="mod">
          <ac:chgData name="Marzec, Magdalena" userId="c1b820d3-7e2e-4a50-8498-41b1e3d4eba2" providerId="ADAL" clId="{6FD95ABB-3AA8-4DBA-A6D6-A61500D7A4DD}" dt="2020-05-06T09:22:04.755" v="220" actId="14100"/>
          <ac:spMkLst>
            <pc:docMk/>
            <pc:sldMk cId="374374424" sldId="366"/>
            <ac:spMk id="8" creationId="{116C1224-9224-4CD1-AD72-077A3EEA0279}"/>
          </ac:spMkLst>
        </pc:spChg>
        <pc:picChg chg="mod">
          <ac:chgData name="Marzec, Magdalena" userId="c1b820d3-7e2e-4a50-8498-41b1e3d4eba2" providerId="ADAL" clId="{6FD95ABB-3AA8-4DBA-A6D6-A61500D7A4DD}" dt="2020-05-06T09:22:44.754" v="227" actId="14100"/>
          <ac:picMkLst>
            <pc:docMk/>
            <pc:sldMk cId="374374424" sldId="366"/>
            <ac:picMk id="9" creationId="{0419080C-D20F-4612-AED6-E09D252D98C0}"/>
          </ac:picMkLst>
        </pc:picChg>
        <pc:picChg chg="mod">
          <ac:chgData name="Marzec, Magdalena" userId="c1b820d3-7e2e-4a50-8498-41b1e3d4eba2" providerId="ADAL" clId="{6FD95ABB-3AA8-4DBA-A6D6-A61500D7A4DD}" dt="2020-05-06T09:22:48.637" v="228" actId="14100"/>
          <ac:picMkLst>
            <pc:docMk/>
            <pc:sldMk cId="374374424" sldId="366"/>
            <ac:picMk id="10" creationId="{0E457E7F-E1D6-4D31-8744-CD2629D3058C}"/>
          </ac:picMkLst>
        </pc:picChg>
      </pc:sldChg>
      <pc:sldChg chg="modSp mod">
        <pc:chgData name="Marzec, Magdalena" userId="c1b820d3-7e2e-4a50-8498-41b1e3d4eba2" providerId="ADAL" clId="{6FD95ABB-3AA8-4DBA-A6D6-A61500D7A4DD}" dt="2020-05-06T10:48:15.941" v="280" actId="404"/>
        <pc:sldMkLst>
          <pc:docMk/>
          <pc:sldMk cId="504128302" sldId="367"/>
        </pc:sldMkLst>
        <pc:spChg chg="mod">
          <ac:chgData name="Marzec, Magdalena" userId="c1b820d3-7e2e-4a50-8498-41b1e3d4eba2" providerId="ADAL" clId="{6FD95ABB-3AA8-4DBA-A6D6-A61500D7A4DD}" dt="2020-05-06T10:48:15.941" v="280" actId="404"/>
          <ac:spMkLst>
            <pc:docMk/>
            <pc:sldMk cId="504128302" sldId="367"/>
            <ac:spMk id="3" creationId="{83C6868E-88F4-40DA-A08A-997711157467}"/>
          </ac:spMkLst>
        </pc:spChg>
        <pc:spChg chg="mod">
          <ac:chgData name="Marzec, Magdalena" userId="c1b820d3-7e2e-4a50-8498-41b1e3d4eba2" providerId="ADAL" clId="{6FD95ABB-3AA8-4DBA-A6D6-A61500D7A4DD}" dt="2020-05-06T09:23:29.070" v="236" actId="1076"/>
          <ac:spMkLst>
            <pc:docMk/>
            <pc:sldMk cId="504128302" sldId="367"/>
            <ac:spMk id="4" creationId="{7F3C56FE-BFA8-43AB-943A-988E7573C3E4}"/>
          </ac:spMkLst>
        </pc:spChg>
        <pc:graphicFrameChg chg="mod modGraphic">
          <ac:chgData name="Marzec, Magdalena" userId="c1b820d3-7e2e-4a50-8498-41b1e3d4eba2" providerId="ADAL" clId="{6FD95ABB-3AA8-4DBA-A6D6-A61500D7A4DD}" dt="2020-05-06T09:24:08.160" v="239"/>
          <ac:graphicFrameMkLst>
            <pc:docMk/>
            <pc:sldMk cId="504128302" sldId="367"/>
            <ac:graphicFrameMk id="6" creationId="{4F359572-6CFB-4400-902D-ADCFF9311C88}"/>
          </ac:graphicFrameMkLst>
        </pc:graphicFrameChg>
      </pc:sldChg>
      <pc:sldChg chg="modSp mod">
        <pc:chgData name="Marzec, Magdalena" userId="c1b820d3-7e2e-4a50-8498-41b1e3d4eba2" providerId="ADAL" clId="{6FD95ABB-3AA8-4DBA-A6D6-A61500D7A4DD}" dt="2020-05-06T09:11:51.269" v="69" actId="1076"/>
        <pc:sldMkLst>
          <pc:docMk/>
          <pc:sldMk cId="856869447" sldId="392"/>
        </pc:sldMkLst>
        <pc:spChg chg="mod">
          <ac:chgData name="Marzec, Magdalena" userId="c1b820d3-7e2e-4a50-8498-41b1e3d4eba2" providerId="ADAL" clId="{6FD95ABB-3AA8-4DBA-A6D6-A61500D7A4DD}" dt="2020-05-06T09:11:43.219" v="66" actId="1076"/>
          <ac:spMkLst>
            <pc:docMk/>
            <pc:sldMk cId="856869447" sldId="392"/>
            <ac:spMk id="101" creationId="{77879161-DAAB-4989-AA2B-A2747E370A82}"/>
          </ac:spMkLst>
        </pc:spChg>
        <pc:picChg chg="mod">
          <ac:chgData name="Marzec, Magdalena" userId="c1b820d3-7e2e-4a50-8498-41b1e3d4eba2" providerId="ADAL" clId="{6FD95ABB-3AA8-4DBA-A6D6-A61500D7A4DD}" dt="2020-05-06T09:11:51.269" v="69" actId="1076"/>
          <ac:picMkLst>
            <pc:docMk/>
            <pc:sldMk cId="856869447" sldId="392"/>
            <ac:picMk id="2" creationId="{2F96BD06-0E48-4A6F-9724-8BE190D9DD28}"/>
          </ac:picMkLst>
        </pc:picChg>
      </pc:sldChg>
      <pc:sldChg chg="modSp mod">
        <pc:chgData name="Marzec, Magdalena" userId="c1b820d3-7e2e-4a50-8498-41b1e3d4eba2" providerId="ADAL" clId="{6FD95ABB-3AA8-4DBA-A6D6-A61500D7A4DD}" dt="2020-05-06T09:08:20.702" v="35" actId="14100"/>
        <pc:sldMkLst>
          <pc:docMk/>
          <pc:sldMk cId="2184040710" sldId="394"/>
        </pc:sldMkLst>
        <pc:spChg chg="mod">
          <ac:chgData name="Marzec, Magdalena" userId="c1b820d3-7e2e-4a50-8498-41b1e3d4eba2" providerId="ADAL" clId="{6FD95ABB-3AA8-4DBA-A6D6-A61500D7A4DD}" dt="2020-05-06T09:08:20.702" v="35" actId="14100"/>
          <ac:spMkLst>
            <pc:docMk/>
            <pc:sldMk cId="2184040710" sldId="394"/>
            <ac:spMk id="3" creationId="{C6C117F9-92B5-46A5-805F-3E9FB574819A}"/>
          </ac:spMkLst>
        </pc:spChg>
        <pc:spChg chg="mod">
          <ac:chgData name="Marzec, Magdalena" userId="c1b820d3-7e2e-4a50-8498-41b1e3d4eba2" providerId="ADAL" clId="{6FD95ABB-3AA8-4DBA-A6D6-A61500D7A4DD}" dt="2020-05-06T09:08:06.036" v="32" actId="20577"/>
          <ac:spMkLst>
            <pc:docMk/>
            <pc:sldMk cId="2184040710" sldId="394"/>
            <ac:spMk id="9" creationId="{33AA3E95-4FF7-D445-B594-5FC4CA13A311}"/>
          </ac:spMkLst>
        </pc:spChg>
        <pc:spChg chg="mod">
          <ac:chgData name="Marzec, Magdalena" userId="c1b820d3-7e2e-4a50-8498-41b1e3d4eba2" providerId="ADAL" clId="{6FD95ABB-3AA8-4DBA-A6D6-A61500D7A4DD}" dt="2020-05-06T09:08:01.103" v="30" actId="14100"/>
          <ac:spMkLst>
            <pc:docMk/>
            <pc:sldMk cId="2184040710" sldId="394"/>
            <ac:spMk id="13" creationId="{5E34299B-CF04-AC4D-9FC0-E7290ABCA903}"/>
          </ac:spMkLst>
        </pc:spChg>
        <pc:grpChg chg="mod">
          <ac:chgData name="Marzec, Magdalena" userId="c1b820d3-7e2e-4a50-8498-41b1e3d4eba2" providerId="ADAL" clId="{6FD95ABB-3AA8-4DBA-A6D6-A61500D7A4DD}" dt="2020-05-06T09:08:18.169" v="34" actId="1076"/>
          <ac:grpSpMkLst>
            <pc:docMk/>
            <pc:sldMk cId="2184040710" sldId="394"/>
            <ac:grpSpMk id="2" creationId="{3BBFC855-CEA4-6E44-A5D2-0AD49F33A1EB}"/>
          </ac:grpSpMkLst>
        </pc:grpChg>
      </pc:sldChg>
      <pc:sldChg chg="modSp mod">
        <pc:chgData name="Marzec, Magdalena" userId="c1b820d3-7e2e-4a50-8498-41b1e3d4eba2" providerId="ADAL" clId="{6FD95ABB-3AA8-4DBA-A6D6-A61500D7A4DD}" dt="2020-05-06T09:25:55.920" v="250" actId="27636"/>
        <pc:sldMkLst>
          <pc:docMk/>
          <pc:sldMk cId="3602784086" sldId="396"/>
        </pc:sldMkLst>
        <pc:spChg chg="mod">
          <ac:chgData name="Marzec, Magdalena" userId="c1b820d3-7e2e-4a50-8498-41b1e3d4eba2" providerId="ADAL" clId="{6FD95ABB-3AA8-4DBA-A6D6-A61500D7A4DD}" dt="2020-05-06T09:25:55.920" v="250" actId="27636"/>
          <ac:spMkLst>
            <pc:docMk/>
            <pc:sldMk cId="3602784086" sldId="396"/>
            <ac:spMk id="3" creationId="{34CB51D5-16C0-4A0B-BB98-B1D76913A2AA}"/>
          </ac:spMkLst>
        </pc:spChg>
      </pc:sldChg>
      <pc:sldChg chg="del">
        <pc:chgData name="Marzec, Magdalena" userId="c1b820d3-7e2e-4a50-8498-41b1e3d4eba2" providerId="ADAL" clId="{6FD95ABB-3AA8-4DBA-A6D6-A61500D7A4DD}" dt="2020-05-06T09:02:29.919" v="8" actId="47"/>
        <pc:sldMkLst>
          <pc:docMk/>
          <pc:sldMk cId="4202929178" sldId="664"/>
        </pc:sldMkLst>
      </pc:sldChg>
      <pc:sldChg chg="modSp mod">
        <pc:chgData name="Marzec, Magdalena" userId="c1b820d3-7e2e-4a50-8498-41b1e3d4eba2" providerId="ADAL" clId="{6FD95ABB-3AA8-4DBA-A6D6-A61500D7A4DD}" dt="2020-05-06T10:46:48.492" v="255" actId="403"/>
        <pc:sldMkLst>
          <pc:docMk/>
          <pc:sldMk cId="1082331680" sldId="728"/>
        </pc:sldMkLst>
        <pc:spChg chg="mod">
          <ac:chgData name="Marzec, Magdalena" userId="c1b820d3-7e2e-4a50-8498-41b1e3d4eba2" providerId="ADAL" clId="{6FD95ABB-3AA8-4DBA-A6D6-A61500D7A4DD}" dt="2020-05-06T10:46:48.492" v="255" actId="403"/>
          <ac:spMkLst>
            <pc:docMk/>
            <pc:sldMk cId="1082331680" sldId="728"/>
            <ac:spMk id="3" creationId="{EE107656-B067-4829-BACE-8F2E345A3C73}"/>
          </ac:spMkLst>
        </pc:spChg>
        <pc:graphicFrameChg chg="mod">
          <ac:chgData name="Marzec, Magdalena" userId="c1b820d3-7e2e-4a50-8498-41b1e3d4eba2" providerId="ADAL" clId="{6FD95ABB-3AA8-4DBA-A6D6-A61500D7A4DD}" dt="2020-05-06T09:26:38.421" v="252" actId="404"/>
          <ac:graphicFrameMkLst>
            <pc:docMk/>
            <pc:sldMk cId="1082331680" sldId="728"/>
            <ac:graphicFrameMk id="4" creationId="{063D0BA8-9A18-4932-B82E-522E49C11B16}"/>
          </ac:graphicFrameMkLst>
        </pc:graphicFrameChg>
      </pc:sldChg>
      <pc:sldChg chg="modSp mod">
        <pc:chgData name="Marzec, Magdalena" userId="c1b820d3-7e2e-4a50-8498-41b1e3d4eba2" providerId="ADAL" clId="{6FD95ABB-3AA8-4DBA-A6D6-A61500D7A4DD}" dt="2020-05-06T09:13:11.685" v="80" actId="207"/>
        <pc:sldMkLst>
          <pc:docMk/>
          <pc:sldMk cId="3635909936" sldId="731"/>
        </pc:sldMkLst>
        <pc:spChg chg="mod">
          <ac:chgData name="Marzec, Magdalena" userId="c1b820d3-7e2e-4a50-8498-41b1e3d4eba2" providerId="ADAL" clId="{6FD95ABB-3AA8-4DBA-A6D6-A61500D7A4DD}" dt="2020-05-06T09:12:30.186" v="76" actId="14100"/>
          <ac:spMkLst>
            <pc:docMk/>
            <pc:sldMk cId="3635909936" sldId="731"/>
            <ac:spMk id="3" creationId="{AB2B2F45-38B8-4578-9FB4-56B51F0F590D}"/>
          </ac:spMkLst>
        </pc:spChg>
        <pc:picChg chg="mod">
          <ac:chgData name="Marzec, Magdalena" userId="c1b820d3-7e2e-4a50-8498-41b1e3d4eba2" providerId="ADAL" clId="{6FD95ABB-3AA8-4DBA-A6D6-A61500D7A4DD}" dt="2020-05-06T09:13:11.685" v="80" actId="207"/>
          <ac:picMkLst>
            <pc:docMk/>
            <pc:sldMk cId="3635909936" sldId="731"/>
            <ac:picMk id="23" creationId="{BF601DEB-0EDB-4222-9E3B-F2BA25E002C1}"/>
          </ac:picMkLst>
        </pc:picChg>
      </pc:sldChg>
      <pc:sldChg chg="del">
        <pc:chgData name="Marzec, Magdalena" userId="c1b820d3-7e2e-4a50-8498-41b1e3d4eba2" providerId="ADAL" clId="{6FD95ABB-3AA8-4DBA-A6D6-A61500D7A4DD}" dt="2020-05-06T09:17:53.653" v="144" actId="47"/>
        <pc:sldMkLst>
          <pc:docMk/>
          <pc:sldMk cId="3414190991" sldId="732"/>
        </pc:sldMkLst>
      </pc:sldChg>
      <pc:sldChg chg="addSp modSp mod">
        <pc:chgData name="Marzec, Magdalena" userId="c1b820d3-7e2e-4a50-8498-41b1e3d4eba2" providerId="ADAL" clId="{6FD95ABB-3AA8-4DBA-A6D6-A61500D7A4DD}" dt="2020-05-06T10:47:10.341" v="271" actId="403"/>
        <pc:sldMkLst>
          <pc:docMk/>
          <pc:sldMk cId="1866961132" sldId="733"/>
        </pc:sldMkLst>
        <pc:spChg chg="add mod">
          <ac:chgData name="Marzec, Magdalena" userId="c1b820d3-7e2e-4a50-8498-41b1e3d4eba2" providerId="ADAL" clId="{6FD95ABB-3AA8-4DBA-A6D6-A61500D7A4DD}" dt="2020-05-06T09:16:05.103" v="126" actId="207"/>
          <ac:spMkLst>
            <pc:docMk/>
            <pc:sldMk cId="1866961132" sldId="733"/>
            <ac:spMk id="2" creationId="{334B0251-4350-4315-9AAB-0AD4DF6CB226}"/>
          </ac:spMkLst>
        </pc:spChg>
        <pc:spChg chg="mod">
          <ac:chgData name="Marzec, Magdalena" userId="c1b820d3-7e2e-4a50-8498-41b1e3d4eba2" providerId="ADAL" clId="{6FD95ABB-3AA8-4DBA-A6D6-A61500D7A4DD}" dt="2020-05-06T10:47:10.341" v="271" actId="403"/>
          <ac:spMkLst>
            <pc:docMk/>
            <pc:sldMk cId="1866961132" sldId="733"/>
            <ac:spMk id="4" creationId="{87A560EA-0EFF-4F9F-8D48-37FBDB019602}"/>
          </ac:spMkLst>
        </pc:spChg>
        <pc:picChg chg="mod">
          <ac:chgData name="Marzec, Magdalena" userId="c1b820d3-7e2e-4a50-8498-41b1e3d4eba2" providerId="ADAL" clId="{6FD95ABB-3AA8-4DBA-A6D6-A61500D7A4DD}" dt="2020-05-06T09:14:55.103" v="104" actId="1076"/>
          <ac:picMkLst>
            <pc:docMk/>
            <pc:sldMk cId="1866961132" sldId="733"/>
            <ac:picMk id="1026" creationId="{369B162B-D83B-43A8-A8AC-C0DCD6965C8A}"/>
          </ac:picMkLst>
        </pc:picChg>
      </pc:sldChg>
      <pc:sldChg chg="del">
        <pc:chgData name="Marzec, Magdalena" userId="c1b820d3-7e2e-4a50-8498-41b1e3d4eba2" providerId="ADAL" clId="{6FD95ABB-3AA8-4DBA-A6D6-A61500D7A4DD}" dt="2020-05-06T09:18:38.070" v="171" actId="47"/>
        <pc:sldMkLst>
          <pc:docMk/>
          <pc:sldMk cId="19593104" sldId="734"/>
        </pc:sldMkLst>
      </pc:sldChg>
      <pc:sldChg chg="del">
        <pc:chgData name="Marzec, Magdalena" userId="c1b820d3-7e2e-4a50-8498-41b1e3d4eba2" providerId="ADAL" clId="{6FD95ABB-3AA8-4DBA-A6D6-A61500D7A4DD}" dt="2020-05-06T09:25:01.722" v="241" actId="47"/>
        <pc:sldMkLst>
          <pc:docMk/>
          <pc:sldMk cId="4237357490" sldId="735"/>
        </pc:sldMkLst>
      </pc:sldChg>
      <pc:sldChg chg="del">
        <pc:chgData name="Marzec, Magdalena" userId="c1b820d3-7e2e-4a50-8498-41b1e3d4eba2" providerId="ADAL" clId="{6FD95ABB-3AA8-4DBA-A6D6-A61500D7A4DD}" dt="2020-05-06T09:04:16.734" v="21" actId="47"/>
        <pc:sldMkLst>
          <pc:docMk/>
          <pc:sldMk cId="499537185" sldId="737"/>
        </pc:sldMkLst>
      </pc:sldChg>
      <pc:sldChg chg="del">
        <pc:chgData name="Marzec, Magdalena" userId="c1b820d3-7e2e-4a50-8498-41b1e3d4eba2" providerId="ADAL" clId="{6FD95ABB-3AA8-4DBA-A6D6-A61500D7A4DD}" dt="2020-05-06T09:01:59.002" v="6" actId="47"/>
        <pc:sldMkLst>
          <pc:docMk/>
          <pc:sldMk cId="4125017081" sldId="738"/>
        </pc:sldMkLst>
      </pc:sldChg>
      <pc:sldChg chg="del">
        <pc:chgData name="Marzec, Magdalena" userId="c1b820d3-7e2e-4a50-8498-41b1e3d4eba2" providerId="ADAL" clId="{6FD95ABB-3AA8-4DBA-A6D6-A61500D7A4DD}" dt="2020-05-06T09:01:14.168" v="4" actId="47"/>
        <pc:sldMkLst>
          <pc:docMk/>
          <pc:sldMk cId="1383532600" sldId="739"/>
        </pc:sldMkLst>
      </pc:sldChg>
      <pc:sldChg chg="del">
        <pc:chgData name="Marzec, Magdalena" userId="c1b820d3-7e2e-4a50-8498-41b1e3d4eba2" providerId="ADAL" clId="{6FD95ABB-3AA8-4DBA-A6D6-A61500D7A4DD}" dt="2020-05-06T09:10:54.136" v="54" actId="47"/>
        <pc:sldMkLst>
          <pc:docMk/>
          <pc:sldMk cId="4235727121" sldId="740"/>
        </pc:sldMkLst>
      </pc:sldChg>
      <pc:sldChg chg="addSp modSp mod">
        <pc:chgData name="Marzec, Magdalena" userId="c1b820d3-7e2e-4a50-8498-41b1e3d4eba2" providerId="ADAL" clId="{6FD95ABB-3AA8-4DBA-A6D6-A61500D7A4DD}" dt="2020-05-06T09:19:14.136" v="176" actId="1076"/>
        <pc:sldMkLst>
          <pc:docMk/>
          <pc:sldMk cId="1080714393" sldId="741"/>
        </pc:sldMkLst>
        <pc:spChg chg="mod">
          <ac:chgData name="Marzec, Magdalena" userId="c1b820d3-7e2e-4a50-8498-41b1e3d4eba2" providerId="ADAL" clId="{6FD95ABB-3AA8-4DBA-A6D6-A61500D7A4DD}" dt="2020-05-06T09:18:50.187" v="174" actId="1076"/>
          <ac:spMkLst>
            <pc:docMk/>
            <pc:sldMk cId="1080714393" sldId="741"/>
            <ac:spMk id="3" creationId="{243D45B5-60F5-9B4D-9FD3-2254E4B2B3BA}"/>
          </ac:spMkLst>
        </pc:spChg>
        <pc:spChg chg="add">
          <ac:chgData name="Marzec, Magdalena" userId="c1b820d3-7e2e-4a50-8498-41b1e3d4eba2" providerId="ADAL" clId="{6FD95ABB-3AA8-4DBA-A6D6-A61500D7A4DD}" dt="2020-05-06T09:19:09.136" v="175"/>
          <ac:spMkLst>
            <pc:docMk/>
            <pc:sldMk cId="1080714393" sldId="741"/>
            <ac:spMk id="155" creationId="{E200E5BD-F3B8-46AC-801B-F4806C2C7203}"/>
          </ac:spMkLst>
        </pc:spChg>
        <pc:picChg chg="mod">
          <ac:chgData name="Marzec, Magdalena" userId="c1b820d3-7e2e-4a50-8498-41b1e3d4eba2" providerId="ADAL" clId="{6FD95ABB-3AA8-4DBA-A6D6-A61500D7A4DD}" dt="2020-05-06T09:19:14.136" v="176" actId="1076"/>
          <ac:picMkLst>
            <pc:docMk/>
            <pc:sldMk cId="1080714393" sldId="741"/>
            <ac:picMk id="2" creationId="{330EB44F-B946-47D4-BD30-EFAA8E78E796}"/>
          </ac:picMkLst>
        </pc:picChg>
      </pc:sldChg>
      <pc:sldChg chg="del">
        <pc:chgData name="Marzec, Magdalena" userId="c1b820d3-7e2e-4a50-8498-41b1e3d4eba2" providerId="ADAL" clId="{6FD95ABB-3AA8-4DBA-A6D6-A61500D7A4DD}" dt="2020-05-06T09:17:11.437" v="137" actId="47"/>
        <pc:sldMkLst>
          <pc:docMk/>
          <pc:sldMk cId="2133277625" sldId="743"/>
        </pc:sldMkLst>
      </pc:sldChg>
      <pc:sldChg chg="modSp del mod setBg">
        <pc:chgData name="Marzec, Magdalena" userId="c1b820d3-7e2e-4a50-8498-41b1e3d4eba2" providerId="ADAL" clId="{6FD95ABB-3AA8-4DBA-A6D6-A61500D7A4DD}" dt="2020-05-06T09:19:56.837" v="185" actId="47"/>
        <pc:sldMkLst>
          <pc:docMk/>
          <pc:sldMk cId="3770938970" sldId="745"/>
        </pc:sldMkLst>
        <pc:spChg chg="mod">
          <ac:chgData name="Marzec, Magdalena" userId="c1b820d3-7e2e-4a50-8498-41b1e3d4eba2" providerId="ADAL" clId="{6FD95ABB-3AA8-4DBA-A6D6-A61500D7A4DD}" dt="2020-05-06T09:19:35.958" v="181" actId="1076"/>
          <ac:spMkLst>
            <pc:docMk/>
            <pc:sldMk cId="3770938970" sldId="745"/>
            <ac:spMk id="2" creationId="{C865AD67-FC05-430B-B419-6CB3C48DC046}"/>
          </ac:spMkLst>
        </pc:spChg>
      </pc:sldChg>
      <pc:sldChg chg="delSp modSp add mod">
        <pc:chgData name="Marzec, Magdalena" userId="c1b820d3-7e2e-4a50-8498-41b1e3d4eba2" providerId="ADAL" clId="{6FD95ABB-3AA8-4DBA-A6D6-A61500D7A4DD}" dt="2020-05-06T10:47:41.508" v="276" actId="404"/>
        <pc:sldMkLst>
          <pc:docMk/>
          <pc:sldMk cId="3538159346" sldId="750"/>
        </pc:sldMkLst>
        <pc:spChg chg="mod">
          <ac:chgData name="Marzec, Magdalena" userId="c1b820d3-7e2e-4a50-8498-41b1e3d4eba2" providerId="ADAL" clId="{6FD95ABB-3AA8-4DBA-A6D6-A61500D7A4DD}" dt="2020-05-06T10:47:41.508" v="276" actId="404"/>
          <ac:spMkLst>
            <pc:docMk/>
            <pc:sldMk cId="3538159346" sldId="750"/>
            <ac:spMk id="3" creationId="{D80880A0-3961-264A-8687-22907F609A2A}"/>
          </ac:spMkLst>
        </pc:spChg>
        <pc:spChg chg="del">
          <ac:chgData name="Marzec, Magdalena" userId="c1b820d3-7e2e-4a50-8498-41b1e3d4eba2" providerId="ADAL" clId="{6FD95ABB-3AA8-4DBA-A6D6-A61500D7A4DD}" dt="2020-05-06T09:03:56.019" v="12" actId="478"/>
          <ac:spMkLst>
            <pc:docMk/>
            <pc:sldMk cId="3538159346" sldId="750"/>
            <ac:spMk id="4" creationId="{9CB00E1F-E88B-174C-ADB2-82AE65BCEC7A}"/>
          </ac:spMkLst>
        </pc:spChg>
        <pc:spChg chg="del">
          <ac:chgData name="Marzec, Magdalena" userId="c1b820d3-7e2e-4a50-8498-41b1e3d4eba2" providerId="ADAL" clId="{6FD95ABB-3AA8-4DBA-A6D6-A61500D7A4DD}" dt="2020-05-06T09:03:57.552" v="13" actId="478"/>
          <ac:spMkLst>
            <pc:docMk/>
            <pc:sldMk cId="3538159346" sldId="750"/>
            <ac:spMk id="5" creationId="{AB476250-D49F-0F41-B624-9991105D2450}"/>
          </ac:spMkLst>
        </pc:spChg>
        <pc:spChg chg="del">
          <ac:chgData name="Marzec, Magdalena" userId="c1b820d3-7e2e-4a50-8498-41b1e3d4eba2" providerId="ADAL" clId="{6FD95ABB-3AA8-4DBA-A6D6-A61500D7A4DD}" dt="2020-05-06T09:03:58.452" v="14" actId="478"/>
          <ac:spMkLst>
            <pc:docMk/>
            <pc:sldMk cId="3538159346" sldId="750"/>
            <ac:spMk id="6" creationId="{AA182629-EF0A-FD4B-9718-3FDCDFCCAF5A}"/>
          </ac:spMkLst>
        </pc:spChg>
      </pc:sldChg>
      <pc:sldChg chg="modSp add mod">
        <pc:chgData name="Marzec, Magdalena" userId="c1b820d3-7e2e-4a50-8498-41b1e3d4eba2" providerId="ADAL" clId="{6FD95ABB-3AA8-4DBA-A6D6-A61500D7A4DD}" dt="2020-05-06T10:47:35.524" v="275" actId="255"/>
        <pc:sldMkLst>
          <pc:docMk/>
          <pc:sldMk cId="2327503281" sldId="752"/>
        </pc:sldMkLst>
        <pc:spChg chg="mod">
          <ac:chgData name="Marzec, Magdalena" userId="c1b820d3-7e2e-4a50-8498-41b1e3d4eba2" providerId="ADAL" clId="{6FD95ABB-3AA8-4DBA-A6D6-A61500D7A4DD}" dt="2020-05-06T10:47:35.524" v="275" actId="255"/>
          <ac:spMkLst>
            <pc:docMk/>
            <pc:sldMk cId="2327503281" sldId="752"/>
            <ac:spMk id="4" creationId="{C08B5ECD-45C0-4D08-ABAD-4E16AEB25DEA}"/>
          </ac:spMkLst>
        </pc:spChg>
      </pc:sldChg>
      <pc:sldChg chg="modSp add mod">
        <pc:chgData name="Marzec, Magdalena" userId="c1b820d3-7e2e-4a50-8498-41b1e3d4eba2" providerId="ADAL" clId="{6FD95ABB-3AA8-4DBA-A6D6-A61500D7A4DD}" dt="2020-05-06T09:06:50.889" v="22" actId="1076"/>
        <pc:sldMkLst>
          <pc:docMk/>
          <pc:sldMk cId="2870039747" sldId="753"/>
        </pc:sldMkLst>
        <pc:spChg chg="mod">
          <ac:chgData name="Marzec, Magdalena" userId="c1b820d3-7e2e-4a50-8498-41b1e3d4eba2" providerId="ADAL" clId="{6FD95ABB-3AA8-4DBA-A6D6-A61500D7A4DD}" dt="2020-05-06T09:06:50.889" v="22" actId="1076"/>
          <ac:spMkLst>
            <pc:docMk/>
            <pc:sldMk cId="2870039747" sldId="753"/>
            <ac:spMk id="2" creationId="{589D782A-E767-2C46-B365-2B905745F185}"/>
          </ac:spMkLst>
        </pc:spChg>
      </pc:sldChg>
      <pc:sldChg chg="modSp add mod ord">
        <pc:chgData name="Marzec, Magdalena" userId="c1b820d3-7e2e-4a50-8498-41b1e3d4eba2" providerId="ADAL" clId="{6FD95ABB-3AA8-4DBA-A6D6-A61500D7A4DD}" dt="2020-05-06T09:10:49.269" v="53" actId="14100"/>
        <pc:sldMkLst>
          <pc:docMk/>
          <pc:sldMk cId="1195086133" sldId="754"/>
        </pc:sldMkLst>
        <pc:spChg chg="mod">
          <ac:chgData name="Marzec, Magdalena" userId="c1b820d3-7e2e-4a50-8498-41b1e3d4eba2" providerId="ADAL" clId="{6FD95ABB-3AA8-4DBA-A6D6-A61500D7A4DD}" dt="2020-05-06T09:10:49.269" v="53" actId="14100"/>
          <ac:spMkLst>
            <pc:docMk/>
            <pc:sldMk cId="1195086133" sldId="754"/>
            <ac:spMk id="4" creationId="{C08B5ECD-45C0-4D08-ABAD-4E16AEB25DEA}"/>
          </ac:spMkLst>
        </pc:spChg>
      </pc:sldChg>
      <pc:sldChg chg="addSp delSp modSp add mod setBg">
        <pc:chgData name="Marzec, Magdalena" userId="c1b820d3-7e2e-4a50-8498-41b1e3d4eba2" providerId="ADAL" clId="{6FD95ABB-3AA8-4DBA-A6D6-A61500D7A4DD}" dt="2020-05-06T09:16:59.154" v="136" actId="1076"/>
        <pc:sldMkLst>
          <pc:docMk/>
          <pc:sldMk cId="2577321697" sldId="755"/>
        </pc:sldMkLst>
        <pc:spChg chg="mod ord">
          <ac:chgData name="Marzec, Magdalena" userId="c1b820d3-7e2e-4a50-8498-41b1e3d4eba2" providerId="ADAL" clId="{6FD95ABB-3AA8-4DBA-A6D6-A61500D7A4DD}" dt="2020-05-06T09:16:55.153" v="134" actId="26606"/>
          <ac:spMkLst>
            <pc:docMk/>
            <pc:sldMk cId="2577321697" sldId="755"/>
            <ac:spMk id="2" creationId="{334B0251-4350-4315-9AAB-0AD4DF6CB226}"/>
          </ac:spMkLst>
        </pc:spChg>
        <pc:spChg chg="mod">
          <ac:chgData name="Marzec, Magdalena" userId="c1b820d3-7e2e-4a50-8498-41b1e3d4eba2" providerId="ADAL" clId="{6FD95ABB-3AA8-4DBA-A6D6-A61500D7A4DD}" dt="2020-05-06T09:16:55.153" v="134" actId="26606"/>
          <ac:spMkLst>
            <pc:docMk/>
            <pc:sldMk cId="2577321697" sldId="755"/>
            <ac:spMk id="4" creationId="{87A560EA-0EFF-4F9F-8D48-37FBDB019602}"/>
          </ac:spMkLst>
        </pc:spChg>
        <pc:spChg chg="add del">
          <ac:chgData name="Marzec, Magdalena" userId="c1b820d3-7e2e-4a50-8498-41b1e3d4eba2" providerId="ADAL" clId="{6FD95ABB-3AA8-4DBA-A6D6-A61500D7A4DD}" dt="2020-05-06T09:16:55.153" v="134" actId="26606"/>
          <ac:spMkLst>
            <pc:docMk/>
            <pc:sldMk cId="2577321697" sldId="755"/>
            <ac:spMk id="9" creationId="{0BC9EFE1-D8CB-4668-9980-DB108327A794}"/>
          </ac:spMkLst>
        </pc:spChg>
        <pc:spChg chg="add del">
          <ac:chgData name="Marzec, Magdalena" userId="c1b820d3-7e2e-4a50-8498-41b1e3d4eba2" providerId="ADAL" clId="{6FD95ABB-3AA8-4DBA-A6D6-A61500D7A4DD}" dt="2020-05-06T09:16:55.153" v="134" actId="26606"/>
          <ac:spMkLst>
            <pc:docMk/>
            <pc:sldMk cId="2577321697" sldId="755"/>
            <ac:spMk id="13" creationId="{77DA6D33-2D62-458C-BF5D-DBF612FD557E}"/>
          </ac:spMkLst>
        </pc:spChg>
        <pc:picChg chg="add mod">
          <ac:chgData name="Marzec, Magdalena" userId="c1b820d3-7e2e-4a50-8498-41b1e3d4eba2" providerId="ADAL" clId="{6FD95ABB-3AA8-4DBA-A6D6-A61500D7A4DD}" dt="2020-05-06T09:16:59.154" v="136" actId="1076"/>
          <ac:picMkLst>
            <pc:docMk/>
            <pc:sldMk cId="2577321697" sldId="755"/>
            <ac:picMk id="3" creationId="{73C15F99-2264-44D9-9CB6-1CC0335626EC}"/>
          </ac:picMkLst>
        </pc:picChg>
        <pc:picChg chg="add del">
          <ac:chgData name="Marzec, Magdalena" userId="c1b820d3-7e2e-4a50-8498-41b1e3d4eba2" providerId="ADAL" clId="{6FD95ABB-3AA8-4DBA-A6D6-A61500D7A4DD}" dt="2020-05-06T09:16:55.153" v="134" actId="26606"/>
          <ac:picMkLst>
            <pc:docMk/>
            <pc:sldMk cId="2577321697" sldId="755"/>
            <ac:picMk id="11" creationId="{7CBAE1BD-B8E4-4029-8AA2-C77E4FED9864}"/>
          </ac:picMkLst>
        </pc:picChg>
        <pc:picChg chg="del">
          <ac:chgData name="Marzec, Magdalena" userId="c1b820d3-7e2e-4a50-8498-41b1e3d4eba2" providerId="ADAL" clId="{6FD95ABB-3AA8-4DBA-A6D6-A61500D7A4DD}" dt="2020-05-06T09:16:22.386" v="130" actId="478"/>
          <ac:picMkLst>
            <pc:docMk/>
            <pc:sldMk cId="2577321697" sldId="755"/>
            <ac:picMk id="1026" creationId="{369B162B-D83B-43A8-A8AC-C0DCD6965C8A}"/>
          </ac:picMkLst>
        </pc:picChg>
      </pc:sldChg>
      <pc:sldChg chg="addSp delSp modSp add mod">
        <pc:chgData name="Marzec, Magdalena" userId="c1b820d3-7e2e-4a50-8498-41b1e3d4eba2" providerId="ADAL" clId="{6FD95ABB-3AA8-4DBA-A6D6-A61500D7A4DD}" dt="2020-05-06T09:17:46.053" v="143" actId="1076"/>
        <pc:sldMkLst>
          <pc:docMk/>
          <pc:sldMk cId="336788323" sldId="756"/>
        </pc:sldMkLst>
        <pc:spChg chg="mod">
          <ac:chgData name="Marzec, Magdalena" userId="c1b820d3-7e2e-4a50-8498-41b1e3d4eba2" providerId="ADAL" clId="{6FD95ABB-3AA8-4DBA-A6D6-A61500D7A4DD}" dt="2020-05-06T09:17:33.836" v="140" actId="14100"/>
          <ac:spMkLst>
            <pc:docMk/>
            <pc:sldMk cId="336788323" sldId="756"/>
            <ac:spMk id="2" creationId="{334B0251-4350-4315-9AAB-0AD4DF6CB226}"/>
          </ac:spMkLst>
        </pc:spChg>
        <pc:picChg chg="del">
          <ac:chgData name="Marzec, Magdalena" userId="c1b820d3-7e2e-4a50-8498-41b1e3d4eba2" providerId="ADAL" clId="{6FD95ABB-3AA8-4DBA-A6D6-A61500D7A4DD}" dt="2020-05-06T09:17:41.620" v="141" actId="478"/>
          <ac:picMkLst>
            <pc:docMk/>
            <pc:sldMk cId="336788323" sldId="756"/>
            <ac:picMk id="3" creationId="{73C15F99-2264-44D9-9CB6-1CC0335626EC}"/>
          </ac:picMkLst>
        </pc:picChg>
        <pc:picChg chg="add mod">
          <ac:chgData name="Marzec, Magdalena" userId="c1b820d3-7e2e-4a50-8498-41b1e3d4eba2" providerId="ADAL" clId="{6FD95ABB-3AA8-4DBA-A6D6-A61500D7A4DD}" dt="2020-05-06T09:17:46.053" v="143" actId="1076"/>
          <ac:picMkLst>
            <pc:docMk/>
            <pc:sldMk cId="336788323" sldId="756"/>
            <ac:picMk id="5" creationId="{64AE8AC5-CB6E-474D-9ABE-B684C151242D}"/>
          </ac:picMkLst>
        </pc:picChg>
      </pc:sldChg>
      <pc:sldChg chg="addSp delSp modSp add mod">
        <pc:chgData name="Marzec, Magdalena" userId="c1b820d3-7e2e-4a50-8498-41b1e3d4eba2" providerId="ADAL" clId="{6FD95ABB-3AA8-4DBA-A6D6-A61500D7A4DD}" dt="2020-05-06T09:18:31.570" v="170" actId="1076"/>
        <pc:sldMkLst>
          <pc:docMk/>
          <pc:sldMk cId="3721073753" sldId="757"/>
        </pc:sldMkLst>
        <pc:spChg chg="mod">
          <ac:chgData name="Marzec, Magdalena" userId="c1b820d3-7e2e-4a50-8498-41b1e3d4eba2" providerId="ADAL" clId="{6FD95ABB-3AA8-4DBA-A6D6-A61500D7A4DD}" dt="2020-05-06T09:18:15.437" v="165" actId="20577"/>
          <ac:spMkLst>
            <pc:docMk/>
            <pc:sldMk cId="3721073753" sldId="757"/>
            <ac:spMk id="2" creationId="{334B0251-4350-4315-9AAB-0AD4DF6CB226}"/>
          </ac:spMkLst>
        </pc:spChg>
        <pc:picChg chg="add mod">
          <ac:chgData name="Marzec, Magdalena" userId="c1b820d3-7e2e-4a50-8498-41b1e3d4eba2" providerId="ADAL" clId="{6FD95ABB-3AA8-4DBA-A6D6-A61500D7A4DD}" dt="2020-05-06T09:18:31.570" v="170" actId="1076"/>
          <ac:picMkLst>
            <pc:docMk/>
            <pc:sldMk cId="3721073753" sldId="757"/>
            <ac:picMk id="3" creationId="{B9B0F69D-F66F-4F45-87B6-6D5948CF63F8}"/>
          </ac:picMkLst>
        </pc:picChg>
        <pc:picChg chg="del">
          <ac:chgData name="Marzec, Magdalena" userId="c1b820d3-7e2e-4a50-8498-41b1e3d4eba2" providerId="ADAL" clId="{6FD95ABB-3AA8-4DBA-A6D6-A61500D7A4DD}" dt="2020-05-06T09:18:23.270" v="166" actId="478"/>
          <ac:picMkLst>
            <pc:docMk/>
            <pc:sldMk cId="3721073753" sldId="757"/>
            <ac:picMk id="5" creationId="{64AE8AC5-CB6E-474D-9ABE-B684C151242D}"/>
          </ac:picMkLst>
        </pc:picChg>
      </pc:sldChg>
      <pc:sldChg chg="modSp add mod ord">
        <pc:chgData name="Marzec, Magdalena" userId="c1b820d3-7e2e-4a50-8498-41b1e3d4eba2" providerId="ADAL" clId="{6FD95ABB-3AA8-4DBA-A6D6-A61500D7A4DD}" dt="2020-05-06T09:20:22.937" v="196" actId="20577"/>
        <pc:sldMkLst>
          <pc:docMk/>
          <pc:sldMk cId="993714238" sldId="758"/>
        </pc:sldMkLst>
        <pc:spChg chg="mod">
          <ac:chgData name="Marzec, Magdalena" userId="c1b820d3-7e2e-4a50-8498-41b1e3d4eba2" providerId="ADAL" clId="{6FD95ABB-3AA8-4DBA-A6D6-A61500D7A4DD}" dt="2020-05-06T09:20:22.937" v="196" actId="20577"/>
          <ac:spMkLst>
            <pc:docMk/>
            <pc:sldMk cId="993714238" sldId="758"/>
            <ac:spMk id="4" creationId="{C08B5ECD-45C0-4D08-ABAD-4E16AEB25DEA}"/>
          </ac:spMkLst>
        </pc:spChg>
      </pc:sldChg>
      <pc:sldMasterChg chg="delSldLayout">
        <pc:chgData name="Marzec, Magdalena" userId="c1b820d3-7e2e-4a50-8498-41b1e3d4eba2" providerId="ADAL" clId="{6FD95ABB-3AA8-4DBA-A6D6-A61500D7A4DD}" dt="2020-05-06T09:19:56.837" v="185" actId="47"/>
        <pc:sldMasterMkLst>
          <pc:docMk/>
          <pc:sldMasterMk cId="302979268" sldId="2147483648"/>
        </pc:sldMasterMkLst>
        <pc:sldLayoutChg chg="del">
          <pc:chgData name="Marzec, Magdalena" userId="c1b820d3-7e2e-4a50-8498-41b1e3d4eba2" providerId="ADAL" clId="{6FD95ABB-3AA8-4DBA-A6D6-A61500D7A4DD}" dt="2020-05-06T09:19:56.837" v="185" actId="47"/>
          <pc:sldLayoutMkLst>
            <pc:docMk/>
            <pc:sldMasterMk cId="302979268" sldId="2147483648"/>
            <pc:sldLayoutMk cId="1746801248" sldId="2147483656"/>
          </pc:sldLayoutMkLst>
        </pc:sldLayoutChg>
      </pc:sldMasterChg>
    </pc:docChg>
  </pc:docChgLst>
  <pc:docChgLst>
    <pc:chgData name="Styrnol, Miriam" userId="0e21edd8-11e0-45cc-aeb0-6298f8e489e2" providerId="ADAL" clId="{A8FAF5DE-FAB3-604E-8E2E-E3CCFA01428E}"/>
    <pc:docChg chg="undo custSel addSld delSld modSld sldOrd">
      <pc:chgData name="Styrnol, Miriam" userId="0e21edd8-11e0-45cc-aeb0-6298f8e489e2" providerId="ADAL" clId="{A8FAF5DE-FAB3-604E-8E2E-E3CCFA01428E}" dt="2020-06-03T12:56:22.600" v="15954" actId="20577"/>
      <pc:docMkLst>
        <pc:docMk/>
      </pc:docMkLst>
      <pc:sldChg chg="modNotesTx">
        <pc:chgData name="Styrnol, Miriam" userId="0e21edd8-11e0-45cc-aeb0-6298f8e489e2" providerId="ADAL" clId="{A8FAF5DE-FAB3-604E-8E2E-E3CCFA01428E}" dt="2020-06-02T11:08:13.227" v="9388" actId="313"/>
        <pc:sldMkLst>
          <pc:docMk/>
          <pc:sldMk cId="949223117" sldId="312"/>
        </pc:sldMkLst>
      </pc:sldChg>
      <pc:sldChg chg="ord">
        <pc:chgData name="Styrnol, Miriam" userId="0e21edd8-11e0-45cc-aeb0-6298f8e489e2" providerId="ADAL" clId="{A8FAF5DE-FAB3-604E-8E2E-E3CCFA01428E}" dt="2020-06-03T09:07:39.699" v="9406"/>
        <pc:sldMkLst>
          <pc:docMk/>
          <pc:sldMk cId="2689018585" sldId="323"/>
        </pc:sldMkLst>
      </pc:sldChg>
      <pc:sldChg chg="addSp modSp modNotesTx">
        <pc:chgData name="Styrnol, Miriam" userId="0e21edd8-11e0-45cc-aeb0-6298f8e489e2" providerId="ADAL" clId="{A8FAF5DE-FAB3-604E-8E2E-E3CCFA01428E}" dt="2020-06-03T12:45:02.346" v="15852"/>
        <pc:sldMkLst>
          <pc:docMk/>
          <pc:sldMk cId="374374424" sldId="366"/>
        </pc:sldMkLst>
        <pc:spChg chg="add mod">
          <ac:chgData name="Styrnol, Miriam" userId="0e21edd8-11e0-45cc-aeb0-6298f8e489e2" providerId="ADAL" clId="{A8FAF5DE-FAB3-604E-8E2E-E3CCFA01428E}" dt="2020-06-03T12:45:02.346" v="15852"/>
          <ac:spMkLst>
            <pc:docMk/>
            <pc:sldMk cId="374374424" sldId="366"/>
            <ac:spMk id="2" creationId="{8AE66ED1-5FB5-FC42-AC42-95978FE2A12B}"/>
          </ac:spMkLst>
        </pc:spChg>
        <pc:spChg chg="mod">
          <ac:chgData name="Styrnol, Miriam" userId="0e21edd8-11e0-45cc-aeb0-6298f8e489e2" providerId="ADAL" clId="{A8FAF5DE-FAB3-604E-8E2E-E3CCFA01428E}" dt="2020-06-01T08:18:11.962" v="101" actId="207"/>
          <ac:spMkLst>
            <pc:docMk/>
            <pc:sldMk cId="374374424" sldId="366"/>
            <ac:spMk id="4" creationId="{D39FC6DE-93C6-4B72-82C0-60EA34AB3D14}"/>
          </ac:spMkLst>
        </pc:spChg>
        <pc:spChg chg="mod">
          <ac:chgData name="Styrnol, Miriam" userId="0e21edd8-11e0-45cc-aeb0-6298f8e489e2" providerId="ADAL" clId="{A8FAF5DE-FAB3-604E-8E2E-E3CCFA01428E}" dt="2020-06-01T08:18:11.962" v="101" actId="207"/>
          <ac:spMkLst>
            <pc:docMk/>
            <pc:sldMk cId="374374424" sldId="366"/>
            <ac:spMk id="5" creationId="{43F11D2C-B328-4502-BF1C-0B8A0540CE63}"/>
          </ac:spMkLst>
        </pc:spChg>
        <pc:spChg chg="mod">
          <ac:chgData name="Styrnol, Miriam" userId="0e21edd8-11e0-45cc-aeb0-6298f8e489e2" providerId="ADAL" clId="{A8FAF5DE-FAB3-604E-8E2E-E3CCFA01428E}" dt="2020-06-01T08:18:39.837" v="105" actId="207"/>
          <ac:spMkLst>
            <pc:docMk/>
            <pc:sldMk cId="374374424" sldId="366"/>
            <ac:spMk id="7" creationId="{8BD6B83C-86BB-4702-8F41-E10589DC1897}"/>
          </ac:spMkLst>
        </pc:spChg>
        <pc:spChg chg="mod">
          <ac:chgData name="Styrnol, Miriam" userId="0e21edd8-11e0-45cc-aeb0-6298f8e489e2" providerId="ADAL" clId="{A8FAF5DE-FAB3-604E-8E2E-E3CCFA01428E}" dt="2020-06-01T08:18:44.107" v="106" actId="207"/>
          <ac:spMkLst>
            <pc:docMk/>
            <pc:sldMk cId="374374424" sldId="366"/>
            <ac:spMk id="8" creationId="{116C1224-9224-4CD1-AD72-077A3EEA0279}"/>
          </ac:spMkLst>
        </pc:spChg>
        <pc:picChg chg="mod">
          <ac:chgData name="Styrnol, Miriam" userId="0e21edd8-11e0-45cc-aeb0-6298f8e489e2" providerId="ADAL" clId="{A8FAF5DE-FAB3-604E-8E2E-E3CCFA01428E}" dt="2020-06-01T08:18:52.889" v="109" actId="207"/>
          <ac:picMkLst>
            <pc:docMk/>
            <pc:sldMk cId="374374424" sldId="366"/>
            <ac:picMk id="9" creationId="{0419080C-D20F-4612-AED6-E09D252D98C0}"/>
          </ac:picMkLst>
        </pc:picChg>
        <pc:picChg chg="mod">
          <ac:chgData name="Styrnol, Miriam" userId="0e21edd8-11e0-45cc-aeb0-6298f8e489e2" providerId="ADAL" clId="{A8FAF5DE-FAB3-604E-8E2E-E3CCFA01428E}" dt="2020-06-01T08:18:49.149" v="107" actId="207"/>
          <ac:picMkLst>
            <pc:docMk/>
            <pc:sldMk cId="374374424" sldId="366"/>
            <ac:picMk id="10" creationId="{0E457E7F-E1D6-4D31-8744-CD2629D3058C}"/>
          </ac:picMkLst>
        </pc:picChg>
      </pc:sldChg>
      <pc:sldChg chg="addSp modSp modNotesTx">
        <pc:chgData name="Styrnol, Miriam" userId="0e21edd8-11e0-45cc-aeb0-6298f8e489e2" providerId="ADAL" clId="{A8FAF5DE-FAB3-604E-8E2E-E3CCFA01428E}" dt="2020-06-03T12:45:02.346" v="15852"/>
        <pc:sldMkLst>
          <pc:docMk/>
          <pc:sldMk cId="504128302" sldId="367"/>
        </pc:sldMkLst>
        <pc:spChg chg="add mod">
          <ac:chgData name="Styrnol, Miriam" userId="0e21edd8-11e0-45cc-aeb0-6298f8e489e2" providerId="ADAL" clId="{A8FAF5DE-FAB3-604E-8E2E-E3CCFA01428E}" dt="2020-06-03T12:45:02.346" v="15852"/>
          <ac:spMkLst>
            <pc:docMk/>
            <pc:sldMk cId="504128302" sldId="367"/>
            <ac:spMk id="2" creationId="{04B19250-B5FC-7B4A-ABE7-07C16EADCE32}"/>
          </ac:spMkLst>
        </pc:spChg>
      </pc:sldChg>
      <pc:sldChg chg="addSp modSp modNotesTx">
        <pc:chgData name="Styrnol, Miriam" userId="0e21edd8-11e0-45cc-aeb0-6298f8e489e2" providerId="ADAL" clId="{A8FAF5DE-FAB3-604E-8E2E-E3CCFA01428E}" dt="2020-06-03T12:45:02.346" v="15852"/>
        <pc:sldMkLst>
          <pc:docMk/>
          <pc:sldMk cId="856869447" sldId="392"/>
        </pc:sldMkLst>
        <pc:spChg chg="add mod">
          <ac:chgData name="Styrnol, Miriam" userId="0e21edd8-11e0-45cc-aeb0-6298f8e489e2" providerId="ADAL" clId="{A8FAF5DE-FAB3-604E-8E2E-E3CCFA01428E}" dt="2020-06-03T12:45:02.346" v="15852"/>
          <ac:spMkLst>
            <pc:docMk/>
            <pc:sldMk cId="856869447" sldId="392"/>
            <ac:spMk id="3" creationId="{7CD35D53-1804-E549-A0D0-0DC3ED256019}"/>
          </ac:spMkLst>
        </pc:spChg>
      </pc:sldChg>
      <pc:sldChg chg="addSp modSp modNotesTx">
        <pc:chgData name="Styrnol, Miriam" userId="0e21edd8-11e0-45cc-aeb0-6298f8e489e2" providerId="ADAL" clId="{A8FAF5DE-FAB3-604E-8E2E-E3CCFA01428E}" dt="2020-06-03T12:56:22.600" v="15954" actId="20577"/>
        <pc:sldMkLst>
          <pc:docMk/>
          <pc:sldMk cId="2184040710" sldId="394"/>
        </pc:sldMkLst>
        <pc:spChg chg="add mod">
          <ac:chgData name="Styrnol, Miriam" userId="0e21edd8-11e0-45cc-aeb0-6298f8e489e2" providerId="ADAL" clId="{A8FAF5DE-FAB3-604E-8E2E-E3CCFA01428E}" dt="2020-06-03T12:45:02.346" v="15852"/>
          <ac:spMkLst>
            <pc:docMk/>
            <pc:sldMk cId="2184040710" sldId="394"/>
            <ac:spMk id="4" creationId="{AA90485A-23A2-724F-A8E2-57B071979C10}"/>
          </ac:spMkLst>
        </pc:spChg>
        <pc:spChg chg="mod">
          <ac:chgData name="Styrnol, Miriam" userId="0e21edd8-11e0-45cc-aeb0-6298f8e489e2" providerId="ADAL" clId="{A8FAF5DE-FAB3-604E-8E2E-E3CCFA01428E}" dt="2020-06-01T20:00:55.298" v="4699" actId="207"/>
          <ac:spMkLst>
            <pc:docMk/>
            <pc:sldMk cId="2184040710" sldId="394"/>
            <ac:spMk id="12" creationId="{05ACE0B4-7D61-5649-AB4E-B830EE99C22F}"/>
          </ac:spMkLst>
        </pc:spChg>
      </pc:sldChg>
      <pc:sldChg chg="addSp modSp">
        <pc:chgData name="Styrnol, Miriam" userId="0e21edd8-11e0-45cc-aeb0-6298f8e489e2" providerId="ADAL" clId="{A8FAF5DE-FAB3-604E-8E2E-E3CCFA01428E}" dt="2020-06-03T12:45:02.346" v="15852"/>
        <pc:sldMkLst>
          <pc:docMk/>
          <pc:sldMk cId="3602784086" sldId="396"/>
        </pc:sldMkLst>
        <pc:spChg chg="mod">
          <ac:chgData name="Styrnol, Miriam" userId="0e21edd8-11e0-45cc-aeb0-6298f8e489e2" providerId="ADAL" clId="{A8FAF5DE-FAB3-604E-8E2E-E3CCFA01428E}" dt="2020-06-01T10:04:27.086" v="167" actId="20577"/>
          <ac:spMkLst>
            <pc:docMk/>
            <pc:sldMk cId="3602784086" sldId="396"/>
            <ac:spMk id="3" creationId="{34CB51D5-16C0-4A0B-BB98-B1D76913A2AA}"/>
          </ac:spMkLst>
        </pc:spChg>
        <pc:spChg chg="add mod">
          <ac:chgData name="Styrnol, Miriam" userId="0e21edd8-11e0-45cc-aeb0-6298f8e489e2" providerId="ADAL" clId="{A8FAF5DE-FAB3-604E-8E2E-E3CCFA01428E}" dt="2020-06-03T12:45:02.346" v="15852"/>
          <ac:spMkLst>
            <pc:docMk/>
            <pc:sldMk cId="3602784086" sldId="396"/>
            <ac:spMk id="4" creationId="{58E0C552-B071-0E4C-B1E3-864110C70528}"/>
          </ac:spMkLst>
        </pc:spChg>
      </pc:sldChg>
      <pc:sldChg chg="addSp modSp modNotesTx">
        <pc:chgData name="Styrnol, Miriam" userId="0e21edd8-11e0-45cc-aeb0-6298f8e489e2" providerId="ADAL" clId="{A8FAF5DE-FAB3-604E-8E2E-E3CCFA01428E}" dt="2020-06-03T12:45:02.346" v="15852"/>
        <pc:sldMkLst>
          <pc:docMk/>
          <pc:sldMk cId="1082331680" sldId="728"/>
        </pc:sldMkLst>
        <pc:spChg chg="add mod">
          <ac:chgData name="Styrnol, Miriam" userId="0e21edd8-11e0-45cc-aeb0-6298f8e489e2" providerId="ADAL" clId="{A8FAF5DE-FAB3-604E-8E2E-E3CCFA01428E}" dt="2020-06-03T12:45:02.346" v="15852"/>
          <ac:spMkLst>
            <pc:docMk/>
            <pc:sldMk cId="1082331680" sldId="728"/>
            <ac:spMk id="2" creationId="{B9923556-459E-6940-B590-FC64FBA398AC}"/>
          </ac:spMkLst>
        </pc:spChg>
        <pc:graphicFrameChg chg="mod">
          <ac:chgData name="Styrnol, Miriam" userId="0e21edd8-11e0-45cc-aeb0-6298f8e489e2" providerId="ADAL" clId="{A8FAF5DE-FAB3-604E-8E2E-E3CCFA01428E}" dt="2020-06-01T08:16:30.460" v="99" actId="20577"/>
          <ac:graphicFrameMkLst>
            <pc:docMk/>
            <pc:sldMk cId="1082331680" sldId="728"/>
            <ac:graphicFrameMk id="4" creationId="{063D0BA8-9A18-4932-B82E-522E49C11B16}"/>
          </ac:graphicFrameMkLst>
        </pc:graphicFrameChg>
      </pc:sldChg>
      <pc:sldChg chg="addSp delSp modSp ord">
        <pc:chgData name="Styrnol, Miriam" userId="0e21edd8-11e0-45cc-aeb0-6298f8e489e2" providerId="ADAL" clId="{A8FAF5DE-FAB3-604E-8E2E-E3CCFA01428E}" dt="2020-06-03T12:45:02.346" v="15852"/>
        <pc:sldMkLst>
          <pc:docMk/>
          <pc:sldMk cId="3635909936" sldId="731"/>
        </pc:sldMkLst>
        <pc:spChg chg="add mod">
          <ac:chgData name="Styrnol, Miriam" userId="0e21edd8-11e0-45cc-aeb0-6298f8e489e2" providerId="ADAL" clId="{A8FAF5DE-FAB3-604E-8E2E-E3CCFA01428E}" dt="2020-06-03T12:45:02.346" v="15852"/>
          <ac:spMkLst>
            <pc:docMk/>
            <pc:sldMk cId="3635909936" sldId="731"/>
            <ac:spMk id="2" creationId="{C5E9B934-1A08-C342-A29C-9466A3207DEF}"/>
          </ac:spMkLst>
        </pc:spChg>
        <pc:spChg chg="mod">
          <ac:chgData name="Styrnol, Miriam" userId="0e21edd8-11e0-45cc-aeb0-6298f8e489e2" providerId="ADAL" clId="{A8FAF5DE-FAB3-604E-8E2E-E3CCFA01428E}" dt="2020-06-03T11:20:35.158" v="15525" actId="14100"/>
          <ac:spMkLst>
            <pc:docMk/>
            <pc:sldMk cId="3635909936" sldId="731"/>
            <ac:spMk id="3" creationId="{AB2B2F45-38B8-4578-9FB4-56B51F0F590D}"/>
          </ac:spMkLst>
        </pc:spChg>
        <pc:spChg chg="mod">
          <ac:chgData name="Styrnol, Miriam" userId="0e21edd8-11e0-45cc-aeb0-6298f8e489e2" providerId="ADAL" clId="{A8FAF5DE-FAB3-604E-8E2E-E3CCFA01428E}" dt="2020-06-03T11:20:42.482" v="15526" actId="123"/>
          <ac:spMkLst>
            <pc:docMk/>
            <pc:sldMk cId="3635909936" sldId="731"/>
            <ac:spMk id="11" creationId="{E4E4A08C-0CCE-4E1E-9BE5-4EA62E38A62B}"/>
          </ac:spMkLst>
        </pc:spChg>
        <pc:spChg chg="add del mod">
          <ac:chgData name="Styrnol, Miriam" userId="0e21edd8-11e0-45cc-aeb0-6298f8e489e2" providerId="ADAL" clId="{A8FAF5DE-FAB3-604E-8E2E-E3CCFA01428E}" dt="2020-06-03T08:07:15.833" v="9405" actId="20577"/>
          <ac:spMkLst>
            <pc:docMk/>
            <pc:sldMk cId="3635909936" sldId="731"/>
            <ac:spMk id="12" creationId="{98C69B20-825D-4935-AF9F-F97055564FFF}"/>
          </ac:spMkLst>
        </pc:spChg>
      </pc:sldChg>
      <pc:sldChg chg="addSp delSp modSp modNotesTx">
        <pc:chgData name="Styrnol, Miriam" userId="0e21edd8-11e0-45cc-aeb0-6298f8e489e2" providerId="ADAL" clId="{A8FAF5DE-FAB3-604E-8E2E-E3CCFA01428E}" dt="2020-06-03T12:45:02.346" v="15852"/>
        <pc:sldMkLst>
          <pc:docMk/>
          <pc:sldMk cId="1866961132" sldId="733"/>
        </pc:sldMkLst>
        <pc:spChg chg="add mod">
          <ac:chgData name="Styrnol, Miriam" userId="0e21edd8-11e0-45cc-aeb0-6298f8e489e2" providerId="ADAL" clId="{A8FAF5DE-FAB3-604E-8E2E-E3CCFA01428E}" dt="2020-06-03T12:45:02.346" v="15852"/>
          <ac:spMkLst>
            <pc:docMk/>
            <pc:sldMk cId="1866961132" sldId="733"/>
            <ac:spMk id="3" creationId="{ED72DE53-202C-7F4F-8D0B-598A10306858}"/>
          </ac:spMkLst>
        </pc:spChg>
        <pc:spChg chg="add del mod">
          <ac:chgData name="Styrnol, Miriam" userId="0e21edd8-11e0-45cc-aeb0-6298f8e489e2" providerId="ADAL" clId="{A8FAF5DE-FAB3-604E-8E2E-E3CCFA01428E}" dt="2020-06-01T19:07:47.448" v="4215"/>
          <ac:spMkLst>
            <pc:docMk/>
            <pc:sldMk cId="1866961132" sldId="733"/>
            <ac:spMk id="5" creationId="{BE575EB2-FC87-0A46-8773-5DA9A36E5F52}"/>
          </ac:spMkLst>
        </pc:spChg>
        <pc:spChg chg="mod">
          <ac:chgData name="Styrnol, Miriam" userId="0e21edd8-11e0-45cc-aeb0-6298f8e489e2" providerId="ADAL" clId="{A8FAF5DE-FAB3-604E-8E2E-E3CCFA01428E}" dt="2020-06-01T19:54:47.581" v="4599"/>
          <ac:spMkLst>
            <pc:docMk/>
            <pc:sldMk cId="1866961132" sldId="733"/>
            <ac:spMk id="7" creationId="{0CB4A7B0-09A6-474B-8587-13A6BA3ADF85}"/>
          </ac:spMkLst>
        </pc:spChg>
        <pc:spChg chg="mod">
          <ac:chgData name="Styrnol, Miriam" userId="0e21edd8-11e0-45cc-aeb0-6298f8e489e2" providerId="ADAL" clId="{A8FAF5DE-FAB3-604E-8E2E-E3CCFA01428E}" dt="2020-06-01T19:54:47.581" v="4599"/>
          <ac:spMkLst>
            <pc:docMk/>
            <pc:sldMk cId="1866961132" sldId="733"/>
            <ac:spMk id="8" creationId="{67C40231-4709-0447-8024-DD9295393BEA}"/>
          </ac:spMkLst>
        </pc:spChg>
        <pc:spChg chg="mod">
          <ac:chgData name="Styrnol, Miriam" userId="0e21edd8-11e0-45cc-aeb0-6298f8e489e2" providerId="ADAL" clId="{A8FAF5DE-FAB3-604E-8E2E-E3CCFA01428E}" dt="2020-06-01T19:54:47.581" v="4599"/>
          <ac:spMkLst>
            <pc:docMk/>
            <pc:sldMk cId="1866961132" sldId="733"/>
            <ac:spMk id="9" creationId="{ED600445-A5E3-E34F-971C-4D0FD3CA551F}"/>
          </ac:spMkLst>
        </pc:spChg>
        <pc:spChg chg="mod">
          <ac:chgData name="Styrnol, Miriam" userId="0e21edd8-11e0-45cc-aeb0-6298f8e489e2" providerId="ADAL" clId="{A8FAF5DE-FAB3-604E-8E2E-E3CCFA01428E}" dt="2020-06-01T19:54:47.581" v="4599"/>
          <ac:spMkLst>
            <pc:docMk/>
            <pc:sldMk cId="1866961132" sldId="733"/>
            <ac:spMk id="10" creationId="{8EA6CA28-9228-F340-AF4E-64E5A28ABBBA}"/>
          </ac:spMkLst>
        </pc:spChg>
        <pc:spChg chg="mod">
          <ac:chgData name="Styrnol, Miriam" userId="0e21edd8-11e0-45cc-aeb0-6298f8e489e2" providerId="ADAL" clId="{A8FAF5DE-FAB3-604E-8E2E-E3CCFA01428E}" dt="2020-06-01T19:54:47.581" v="4599"/>
          <ac:spMkLst>
            <pc:docMk/>
            <pc:sldMk cId="1866961132" sldId="733"/>
            <ac:spMk id="12" creationId="{284F5C2D-69E4-4940-8EC1-D9384BC9D056}"/>
          </ac:spMkLst>
        </pc:spChg>
        <pc:spChg chg="mod">
          <ac:chgData name="Styrnol, Miriam" userId="0e21edd8-11e0-45cc-aeb0-6298f8e489e2" providerId="ADAL" clId="{A8FAF5DE-FAB3-604E-8E2E-E3CCFA01428E}" dt="2020-06-01T19:54:47.581" v="4599"/>
          <ac:spMkLst>
            <pc:docMk/>
            <pc:sldMk cId="1866961132" sldId="733"/>
            <ac:spMk id="13" creationId="{51A8B646-CE24-C248-8A73-5D5E660F7293}"/>
          </ac:spMkLst>
        </pc:spChg>
        <pc:spChg chg="mod">
          <ac:chgData name="Styrnol, Miriam" userId="0e21edd8-11e0-45cc-aeb0-6298f8e489e2" providerId="ADAL" clId="{A8FAF5DE-FAB3-604E-8E2E-E3CCFA01428E}" dt="2020-06-01T19:55:02.196" v="4601" actId="207"/>
          <ac:spMkLst>
            <pc:docMk/>
            <pc:sldMk cId="1866961132" sldId="733"/>
            <ac:spMk id="15" creationId="{68898F66-567C-2940-B42D-4FE97B239C07}"/>
          </ac:spMkLst>
        </pc:spChg>
        <pc:spChg chg="mod">
          <ac:chgData name="Styrnol, Miriam" userId="0e21edd8-11e0-45cc-aeb0-6298f8e489e2" providerId="ADAL" clId="{A8FAF5DE-FAB3-604E-8E2E-E3CCFA01428E}" dt="2020-06-01T19:54:55.612" v="4600" actId="207"/>
          <ac:spMkLst>
            <pc:docMk/>
            <pc:sldMk cId="1866961132" sldId="733"/>
            <ac:spMk id="16" creationId="{3A3FE4D6-F774-674E-8C88-ED9D77602FDC}"/>
          </ac:spMkLst>
        </pc:spChg>
        <pc:spChg chg="mod">
          <ac:chgData name="Styrnol, Miriam" userId="0e21edd8-11e0-45cc-aeb0-6298f8e489e2" providerId="ADAL" clId="{A8FAF5DE-FAB3-604E-8E2E-E3CCFA01428E}" dt="2020-06-01T19:54:47.581" v="4599"/>
          <ac:spMkLst>
            <pc:docMk/>
            <pc:sldMk cId="1866961132" sldId="733"/>
            <ac:spMk id="17" creationId="{A78E9397-F4B4-DD42-A9F5-F214312A56A6}"/>
          </ac:spMkLst>
        </pc:spChg>
        <pc:spChg chg="mod">
          <ac:chgData name="Styrnol, Miriam" userId="0e21edd8-11e0-45cc-aeb0-6298f8e489e2" providerId="ADAL" clId="{A8FAF5DE-FAB3-604E-8E2E-E3CCFA01428E}" dt="2020-06-01T19:54:47.581" v="4599"/>
          <ac:spMkLst>
            <pc:docMk/>
            <pc:sldMk cId="1866961132" sldId="733"/>
            <ac:spMk id="18" creationId="{31516AFC-DC4E-4148-835B-001A78F25B0D}"/>
          </ac:spMkLst>
        </pc:spChg>
        <pc:spChg chg="mod">
          <ac:chgData name="Styrnol, Miriam" userId="0e21edd8-11e0-45cc-aeb0-6298f8e489e2" providerId="ADAL" clId="{A8FAF5DE-FAB3-604E-8E2E-E3CCFA01428E}" dt="2020-06-01T19:54:47.581" v="4599"/>
          <ac:spMkLst>
            <pc:docMk/>
            <pc:sldMk cId="1866961132" sldId="733"/>
            <ac:spMk id="20" creationId="{25FB6DD3-4E3C-514A-94B9-AE6AE0D19527}"/>
          </ac:spMkLst>
        </pc:spChg>
        <pc:spChg chg="mod">
          <ac:chgData name="Styrnol, Miriam" userId="0e21edd8-11e0-45cc-aeb0-6298f8e489e2" providerId="ADAL" clId="{A8FAF5DE-FAB3-604E-8E2E-E3CCFA01428E}" dt="2020-06-01T19:54:47.581" v="4599"/>
          <ac:spMkLst>
            <pc:docMk/>
            <pc:sldMk cId="1866961132" sldId="733"/>
            <ac:spMk id="21" creationId="{7BFCE96E-5576-BE44-AA31-D0380AC628B7}"/>
          </ac:spMkLst>
        </pc:spChg>
        <pc:spChg chg="mod">
          <ac:chgData name="Styrnol, Miriam" userId="0e21edd8-11e0-45cc-aeb0-6298f8e489e2" providerId="ADAL" clId="{A8FAF5DE-FAB3-604E-8E2E-E3CCFA01428E}" dt="2020-06-01T19:54:47.581" v="4599"/>
          <ac:spMkLst>
            <pc:docMk/>
            <pc:sldMk cId="1866961132" sldId="733"/>
            <ac:spMk id="23" creationId="{ACEC0A3B-0E43-AE46-BBEE-FFE4EB73D426}"/>
          </ac:spMkLst>
        </pc:spChg>
        <pc:spChg chg="mod">
          <ac:chgData name="Styrnol, Miriam" userId="0e21edd8-11e0-45cc-aeb0-6298f8e489e2" providerId="ADAL" clId="{A8FAF5DE-FAB3-604E-8E2E-E3CCFA01428E}" dt="2020-06-01T19:54:47.581" v="4599"/>
          <ac:spMkLst>
            <pc:docMk/>
            <pc:sldMk cId="1866961132" sldId="733"/>
            <ac:spMk id="24" creationId="{E5B58ECE-B783-FB47-A93C-0E3B7764C598}"/>
          </ac:spMkLst>
        </pc:spChg>
        <pc:spChg chg="mod">
          <ac:chgData name="Styrnol, Miriam" userId="0e21edd8-11e0-45cc-aeb0-6298f8e489e2" providerId="ADAL" clId="{A8FAF5DE-FAB3-604E-8E2E-E3CCFA01428E}" dt="2020-06-01T19:54:47.581" v="4599"/>
          <ac:spMkLst>
            <pc:docMk/>
            <pc:sldMk cId="1866961132" sldId="733"/>
            <ac:spMk id="25" creationId="{7DE78BAC-6D80-A74E-B1D0-CEBD6C2B77E2}"/>
          </ac:spMkLst>
        </pc:spChg>
        <pc:spChg chg="mod">
          <ac:chgData name="Styrnol, Miriam" userId="0e21edd8-11e0-45cc-aeb0-6298f8e489e2" providerId="ADAL" clId="{A8FAF5DE-FAB3-604E-8E2E-E3CCFA01428E}" dt="2020-06-01T19:54:47.581" v="4599"/>
          <ac:spMkLst>
            <pc:docMk/>
            <pc:sldMk cId="1866961132" sldId="733"/>
            <ac:spMk id="26" creationId="{A2D8DF3C-CCA4-564D-801D-D57D6F1C5B42}"/>
          </ac:spMkLst>
        </pc:spChg>
        <pc:spChg chg="mod">
          <ac:chgData name="Styrnol, Miriam" userId="0e21edd8-11e0-45cc-aeb0-6298f8e489e2" providerId="ADAL" clId="{A8FAF5DE-FAB3-604E-8E2E-E3CCFA01428E}" dt="2020-06-01T19:54:47.581" v="4599"/>
          <ac:spMkLst>
            <pc:docMk/>
            <pc:sldMk cId="1866961132" sldId="733"/>
            <ac:spMk id="28" creationId="{68A2AD66-9562-AF49-93E5-4AD8B9857682}"/>
          </ac:spMkLst>
        </pc:spChg>
        <pc:spChg chg="mod">
          <ac:chgData name="Styrnol, Miriam" userId="0e21edd8-11e0-45cc-aeb0-6298f8e489e2" providerId="ADAL" clId="{A8FAF5DE-FAB3-604E-8E2E-E3CCFA01428E}" dt="2020-06-01T19:54:47.581" v="4599"/>
          <ac:spMkLst>
            <pc:docMk/>
            <pc:sldMk cId="1866961132" sldId="733"/>
            <ac:spMk id="29" creationId="{3D97FA73-D438-E646-9B56-B77143F8EF39}"/>
          </ac:spMkLst>
        </pc:spChg>
        <pc:spChg chg="add mod">
          <ac:chgData name="Styrnol, Miriam" userId="0e21edd8-11e0-45cc-aeb0-6298f8e489e2" providerId="ADAL" clId="{A8FAF5DE-FAB3-604E-8E2E-E3CCFA01428E}" dt="2020-06-01T19:55:37.061" v="4603" actId="1076"/>
          <ac:spMkLst>
            <pc:docMk/>
            <pc:sldMk cId="1866961132" sldId="733"/>
            <ac:spMk id="30" creationId="{F4439E00-D953-7243-81C1-F5E492BB2E79}"/>
          </ac:spMkLst>
        </pc:spChg>
        <pc:grpChg chg="add mod">
          <ac:chgData name="Styrnol, Miriam" userId="0e21edd8-11e0-45cc-aeb0-6298f8e489e2" providerId="ADAL" clId="{A8FAF5DE-FAB3-604E-8E2E-E3CCFA01428E}" dt="2020-06-01T19:55:37.061" v="4603" actId="1076"/>
          <ac:grpSpMkLst>
            <pc:docMk/>
            <pc:sldMk cId="1866961132" sldId="733"/>
            <ac:grpSpMk id="6" creationId="{D6ED0162-1742-6940-9E6A-A2DA454B5A03}"/>
          </ac:grpSpMkLst>
        </pc:grpChg>
        <pc:grpChg chg="mod">
          <ac:chgData name="Styrnol, Miriam" userId="0e21edd8-11e0-45cc-aeb0-6298f8e489e2" providerId="ADAL" clId="{A8FAF5DE-FAB3-604E-8E2E-E3CCFA01428E}" dt="2020-06-01T19:54:47.581" v="4599"/>
          <ac:grpSpMkLst>
            <pc:docMk/>
            <pc:sldMk cId="1866961132" sldId="733"/>
            <ac:grpSpMk id="11" creationId="{DF1AA6CC-17C9-2F4C-B274-D916AC7013D1}"/>
          </ac:grpSpMkLst>
        </pc:grpChg>
        <pc:grpChg chg="add mod">
          <ac:chgData name="Styrnol, Miriam" userId="0e21edd8-11e0-45cc-aeb0-6298f8e489e2" providerId="ADAL" clId="{A8FAF5DE-FAB3-604E-8E2E-E3CCFA01428E}" dt="2020-06-01T19:55:37.061" v="4603" actId="1076"/>
          <ac:grpSpMkLst>
            <pc:docMk/>
            <pc:sldMk cId="1866961132" sldId="733"/>
            <ac:grpSpMk id="14" creationId="{D9E21FCF-FAA1-9542-8A33-8C6F07A2F97B}"/>
          </ac:grpSpMkLst>
        </pc:grpChg>
        <pc:grpChg chg="mod">
          <ac:chgData name="Styrnol, Miriam" userId="0e21edd8-11e0-45cc-aeb0-6298f8e489e2" providerId="ADAL" clId="{A8FAF5DE-FAB3-604E-8E2E-E3CCFA01428E}" dt="2020-06-01T19:54:47.581" v="4599"/>
          <ac:grpSpMkLst>
            <pc:docMk/>
            <pc:sldMk cId="1866961132" sldId="733"/>
            <ac:grpSpMk id="19" creationId="{95C595C9-BDD8-6E44-B6DF-188AAA101284}"/>
          </ac:grpSpMkLst>
        </pc:grpChg>
        <pc:grpChg chg="add mod">
          <ac:chgData name="Styrnol, Miriam" userId="0e21edd8-11e0-45cc-aeb0-6298f8e489e2" providerId="ADAL" clId="{A8FAF5DE-FAB3-604E-8E2E-E3CCFA01428E}" dt="2020-06-01T19:55:37.061" v="4603" actId="1076"/>
          <ac:grpSpMkLst>
            <pc:docMk/>
            <pc:sldMk cId="1866961132" sldId="733"/>
            <ac:grpSpMk id="22" creationId="{3EF7B0CA-761B-CF44-B727-38A282417843}"/>
          </ac:grpSpMkLst>
        </pc:grpChg>
        <pc:grpChg chg="mod">
          <ac:chgData name="Styrnol, Miriam" userId="0e21edd8-11e0-45cc-aeb0-6298f8e489e2" providerId="ADAL" clId="{A8FAF5DE-FAB3-604E-8E2E-E3CCFA01428E}" dt="2020-06-01T19:54:47.581" v="4599"/>
          <ac:grpSpMkLst>
            <pc:docMk/>
            <pc:sldMk cId="1866961132" sldId="733"/>
            <ac:grpSpMk id="27" creationId="{7089BF8D-24DF-1243-946B-93A49AAB85B5}"/>
          </ac:grpSpMkLst>
        </pc:grpChg>
        <pc:picChg chg="add mod">
          <ac:chgData name="Styrnol, Miriam" userId="0e21edd8-11e0-45cc-aeb0-6298f8e489e2" providerId="ADAL" clId="{A8FAF5DE-FAB3-604E-8E2E-E3CCFA01428E}" dt="2020-06-01T19:55:37.061" v="4603" actId="1076"/>
          <ac:picMkLst>
            <pc:docMk/>
            <pc:sldMk cId="1866961132" sldId="733"/>
            <ac:picMk id="31" creationId="{B740405E-C0D8-5842-8C8E-EB2C33C24A0A}"/>
          </ac:picMkLst>
        </pc:picChg>
        <pc:picChg chg="add mod">
          <ac:chgData name="Styrnol, Miriam" userId="0e21edd8-11e0-45cc-aeb0-6298f8e489e2" providerId="ADAL" clId="{A8FAF5DE-FAB3-604E-8E2E-E3CCFA01428E}" dt="2020-06-01T19:55:37.061" v="4603" actId="1076"/>
          <ac:picMkLst>
            <pc:docMk/>
            <pc:sldMk cId="1866961132" sldId="733"/>
            <ac:picMk id="32" creationId="{FDEA44AA-3E28-6D49-ABF6-0D7C0B0F7F25}"/>
          </ac:picMkLst>
        </pc:picChg>
        <pc:picChg chg="del">
          <ac:chgData name="Styrnol, Miriam" userId="0e21edd8-11e0-45cc-aeb0-6298f8e489e2" providerId="ADAL" clId="{A8FAF5DE-FAB3-604E-8E2E-E3CCFA01428E}" dt="2020-06-01T19:51:58.140" v="4597" actId="478"/>
          <ac:picMkLst>
            <pc:docMk/>
            <pc:sldMk cId="1866961132" sldId="733"/>
            <ac:picMk id="1026" creationId="{369B162B-D83B-43A8-A8AC-C0DCD6965C8A}"/>
          </ac:picMkLst>
        </pc:picChg>
      </pc:sldChg>
      <pc:sldChg chg="del">
        <pc:chgData name="Styrnol, Miriam" userId="0e21edd8-11e0-45cc-aeb0-6298f8e489e2" providerId="ADAL" clId="{A8FAF5DE-FAB3-604E-8E2E-E3CCFA01428E}" dt="2020-06-01T19:59:17.534" v="4696" actId="2696"/>
        <pc:sldMkLst>
          <pc:docMk/>
          <pc:sldMk cId="1080714393" sldId="741"/>
        </pc:sldMkLst>
      </pc:sldChg>
      <pc:sldChg chg="addSp modSp modNotesTx">
        <pc:chgData name="Styrnol, Miriam" userId="0e21edd8-11e0-45cc-aeb0-6298f8e489e2" providerId="ADAL" clId="{A8FAF5DE-FAB3-604E-8E2E-E3CCFA01428E}" dt="2020-06-03T12:45:02.346" v="15852"/>
        <pc:sldMkLst>
          <pc:docMk/>
          <pc:sldMk cId="3538159346" sldId="750"/>
        </pc:sldMkLst>
        <pc:spChg chg="add mod">
          <ac:chgData name="Styrnol, Miriam" userId="0e21edd8-11e0-45cc-aeb0-6298f8e489e2" providerId="ADAL" clId="{A8FAF5DE-FAB3-604E-8E2E-E3CCFA01428E}" dt="2020-06-03T12:45:02.346" v="15852"/>
          <ac:spMkLst>
            <pc:docMk/>
            <pc:sldMk cId="3538159346" sldId="750"/>
            <ac:spMk id="2" creationId="{42DEE5AA-6CA0-B94E-B052-6384B35759D5}"/>
          </ac:spMkLst>
        </pc:spChg>
      </pc:sldChg>
      <pc:sldChg chg="addSp modSp modNotesTx">
        <pc:chgData name="Styrnol, Miriam" userId="0e21edd8-11e0-45cc-aeb0-6298f8e489e2" providerId="ADAL" clId="{A8FAF5DE-FAB3-604E-8E2E-E3CCFA01428E}" dt="2020-06-03T12:54:56.911" v="15937" actId="20577"/>
        <pc:sldMkLst>
          <pc:docMk/>
          <pc:sldMk cId="2870039747" sldId="753"/>
        </pc:sldMkLst>
        <pc:spChg chg="add mod">
          <ac:chgData name="Styrnol, Miriam" userId="0e21edd8-11e0-45cc-aeb0-6298f8e489e2" providerId="ADAL" clId="{A8FAF5DE-FAB3-604E-8E2E-E3CCFA01428E}" dt="2020-06-03T12:45:02.346" v="15852"/>
          <ac:spMkLst>
            <pc:docMk/>
            <pc:sldMk cId="2870039747" sldId="753"/>
            <ac:spMk id="3" creationId="{9FE90B89-55E4-1D49-B695-8BA9DDD6AD25}"/>
          </ac:spMkLst>
        </pc:spChg>
      </pc:sldChg>
      <pc:sldChg chg="addSp modSp modNotesTx">
        <pc:chgData name="Styrnol, Miriam" userId="0e21edd8-11e0-45cc-aeb0-6298f8e489e2" providerId="ADAL" clId="{A8FAF5DE-FAB3-604E-8E2E-E3CCFA01428E}" dt="2020-06-03T12:45:02.346" v="15852"/>
        <pc:sldMkLst>
          <pc:docMk/>
          <pc:sldMk cId="1195086133" sldId="754"/>
        </pc:sldMkLst>
        <pc:spChg chg="add mod">
          <ac:chgData name="Styrnol, Miriam" userId="0e21edd8-11e0-45cc-aeb0-6298f8e489e2" providerId="ADAL" clId="{A8FAF5DE-FAB3-604E-8E2E-E3CCFA01428E}" dt="2020-06-03T12:45:02.346" v="15852"/>
          <ac:spMkLst>
            <pc:docMk/>
            <pc:sldMk cId="1195086133" sldId="754"/>
            <ac:spMk id="2" creationId="{E186DDAF-AE6C-3A4C-A375-4D069F22C709}"/>
          </ac:spMkLst>
        </pc:spChg>
        <pc:spChg chg="mod">
          <ac:chgData name="Styrnol, Miriam" userId="0e21edd8-11e0-45cc-aeb0-6298f8e489e2" providerId="ADAL" clId="{A8FAF5DE-FAB3-604E-8E2E-E3CCFA01428E}" dt="2020-06-01T10:09:45.733" v="185" actId="20577"/>
          <ac:spMkLst>
            <pc:docMk/>
            <pc:sldMk cId="1195086133" sldId="754"/>
            <ac:spMk id="4" creationId="{C08B5ECD-45C0-4D08-ABAD-4E16AEB25DEA}"/>
          </ac:spMkLst>
        </pc:spChg>
      </pc:sldChg>
      <pc:sldChg chg="addSp delSp modSp ord modNotesTx">
        <pc:chgData name="Styrnol, Miriam" userId="0e21edd8-11e0-45cc-aeb0-6298f8e489e2" providerId="ADAL" clId="{A8FAF5DE-FAB3-604E-8E2E-E3CCFA01428E}" dt="2020-06-03T12:45:02.346" v="15852"/>
        <pc:sldMkLst>
          <pc:docMk/>
          <pc:sldMk cId="2577321697" sldId="755"/>
        </pc:sldMkLst>
        <pc:spChg chg="mod">
          <ac:chgData name="Styrnol, Miriam" userId="0e21edd8-11e0-45cc-aeb0-6298f8e489e2" providerId="ADAL" clId="{A8FAF5DE-FAB3-604E-8E2E-E3CCFA01428E}" dt="2020-06-01T19:48:20.712" v="4541" actId="14100"/>
          <ac:spMkLst>
            <pc:docMk/>
            <pc:sldMk cId="2577321697" sldId="755"/>
            <ac:spMk id="2" creationId="{334B0251-4350-4315-9AAB-0AD4DF6CB226}"/>
          </ac:spMkLst>
        </pc:spChg>
        <pc:spChg chg="add mod">
          <ac:chgData name="Styrnol, Miriam" userId="0e21edd8-11e0-45cc-aeb0-6298f8e489e2" providerId="ADAL" clId="{A8FAF5DE-FAB3-604E-8E2E-E3CCFA01428E}" dt="2020-06-03T12:45:02.346" v="15852"/>
          <ac:spMkLst>
            <pc:docMk/>
            <pc:sldMk cId="2577321697" sldId="755"/>
            <ac:spMk id="3" creationId="{AEACAB64-9839-5642-9082-B250EBEB5FE5}"/>
          </ac:spMkLst>
        </pc:spChg>
        <pc:spChg chg="add del mod">
          <ac:chgData name="Styrnol, Miriam" userId="0e21edd8-11e0-45cc-aeb0-6298f8e489e2" providerId="ADAL" clId="{A8FAF5DE-FAB3-604E-8E2E-E3CCFA01428E}" dt="2020-06-01T19:49:04.182" v="4549" actId="478"/>
          <ac:spMkLst>
            <pc:docMk/>
            <pc:sldMk cId="2577321697" sldId="755"/>
            <ac:spMk id="6" creationId="{130B494B-37E9-434A-91C8-4289FFBF1F85}"/>
          </ac:spMkLst>
        </pc:spChg>
        <pc:spChg chg="add mod">
          <ac:chgData name="Styrnol, Miriam" userId="0e21edd8-11e0-45cc-aeb0-6298f8e489e2" providerId="ADAL" clId="{A8FAF5DE-FAB3-604E-8E2E-E3CCFA01428E}" dt="2020-06-01T19:50:16.747" v="4558" actId="164"/>
          <ac:spMkLst>
            <pc:docMk/>
            <pc:sldMk cId="2577321697" sldId="755"/>
            <ac:spMk id="7" creationId="{C491DD93-75FB-FE4F-BAFE-E969303C11EA}"/>
          </ac:spMkLst>
        </pc:spChg>
        <pc:spChg chg="add mod">
          <ac:chgData name="Styrnol, Miriam" userId="0e21edd8-11e0-45cc-aeb0-6298f8e489e2" providerId="ADAL" clId="{A8FAF5DE-FAB3-604E-8E2E-E3CCFA01428E}" dt="2020-06-01T19:50:16.747" v="4558" actId="164"/>
          <ac:spMkLst>
            <pc:docMk/>
            <pc:sldMk cId="2577321697" sldId="755"/>
            <ac:spMk id="8" creationId="{98C93861-2C1E-804A-8CDB-5E7168F38D47}"/>
          </ac:spMkLst>
        </pc:spChg>
        <pc:spChg chg="mod">
          <ac:chgData name="Styrnol, Miriam" userId="0e21edd8-11e0-45cc-aeb0-6298f8e489e2" providerId="ADAL" clId="{A8FAF5DE-FAB3-604E-8E2E-E3CCFA01428E}" dt="2020-06-01T19:49:46.960" v="4557" actId="207"/>
          <ac:spMkLst>
            <pc:docMk/>
            <pc:sldMk cId="2577321697" sldId="755"/>
            <ac:spMk id="10" creationId="{CE75E478-8431-774C-AAE8-7B0FC62DD6E0}"/>
          </ac:spMkLst>
        </pc:spChg>
        <pc:spChg chg="mod">
          <ac:chgData name="Styrnol, Miriam" userId="0e21edd8-11e0-45cc-aeb0-6298f8e489e2" providerId="ADAL" clId="{A8FAF5DE-FAB3-604E-8E2E-E3CCFA01428E}" dt="2020-06-01T19:48:51.333" v="4547"/>
          <ac:spMkLst>
            <pc:docMk/>
            <pc:sldMk cId="2577321697" sldId="755"/>
            <ac:spMk id="11" creationId="{8CFA0CE9-16F3-B64A-99FB-D5657EF7180B}"/>
          </ac:spMkLst>
        </pc:spChg>
        <pc:spChg chg="mod">
          <ac:chgData name="Styrnol, Miriam" userId="0e21edd8-11e0-45cc-aeb0-6298f8e489e2" providerId="ADAL" clId="{A8FAF5DE-FAB3-604E-8E2E-E3CCFA01428E}" dt="2020-06-01T20:10:26.769" v="4849" actId="20577"/>
          <ac:spMkLst>
            <pc:docMk/>
            <pc:sldMk cId="2577321697" sldId="755"/>
            <ac:spMk id="12" creationId="{E76FD0DA-354D-1A47-9B49-03383CDE2FFD}"/>
          </ac:spMkLst>
        </pc:spChg>
        <pc:spChg chg="mod">
          <ac:chgData name="Styrnol, Miriam" userId="0e21edd8-11e0-45cc-aeb0-6298f8e489e2" providerId="ADAL" clId="{A8FAF5DE-FAB3-604E-8E2E-E3CCFA01428E}" dt="2020-06-01T19:50:50.609" v="4565" actId="207"/>
          <ac:spMkLst>
            <pc:docMk/>
            <pc:sldMk cId="2577321697" sldId="755"/>
            <ac:spMk id="13" creationId="{72C2CA40-7D9D-BD4D-8F6C-4640E99C4C63}"/>
          </ac:spMkLst>
        </pc:spChg>
        <pc:spChg chg="mod">
          <ac:chgData name="Styrnol, Miriam" userId="0e21edd8-11e0-45cc-aeb0-6298f8e489e2" providerId="ADAL" clId="{A8FAF5DE-FAB3-604E-8E2E-E3CCFA01428E}" dt="2020-06-01T19:50:36.778" v="4561" actId="207"/>
          <ac:spMkLst>
            <pc:docMk/>
            <pc:sldMk cId="2577321697" sldId="755"/>
            <ac:spMk id="15" creationId="{38EC5555-14D5-B446-ABE0-389010EB504B}"/>
          </ac:spMkLst>
        </pc:spChg>
        <pc:spChg chg="mod">
          <ac:chgData name="Styrnol, Miriam" userId="0e21edd8-11e0-45cc-aeb0-6298f8e489e2" providerId="ADAL" clId="{A8FAF5DE-FAB3-604E-8E2E-E3CCFA01428E}" dt="2020-06-01T20:10:41.382" v="4852" actId="115"/>
          <ac:spMkLst>
            <pc:docMk/>
            <pc:sldMk cId="2577321697" sldId="755"/>
            <ac:spMk id="16" creationId="{020B898B-2911-2D41-B7AC-A6B7811AE8DD}"/>
          </ac:spMkLst>
        </pc:spChg>
        <pc:grpChg chg="add mod">
          <ac:chgData name="Styrnol, Miriam" userId="0e21edd8-11e0-45cc-aeb0-6298f8e489e2" providerId="ADAL" clId="{A8FAF5DE-FAB3-604E-8E2E-E3CCFA01428E}" dt="2020-06-01T19:50:16.747" v="4558" actId="164"/>
          <ac:grpSpMkLst>
            <pc:docMk/>
            <pc:sldMk cId="2577321697" sldId="755"/>
            <ac:grpSpMk id="9" creationId="{18D65C48-EA14-8E47-B49F-0A38F44E88D8}"/>
          </ac:grpSpMkLst>
        </pc:grpChg>
        <pc:grpChg chg="add mod">
          <ac:chgData name="Styrnol, Miriam" userId="0e21edd8-11e0-45cc-aeb0-6298f8e489e2" providerId="ADAL" clId="{A8FAF5DE-FAB3-604E-8E2E-E3CCFA01428E}" dt="2020-06-01T19:50:16.747" v="4558" actId="164"/>
          <ac:grpSpMkLst>
            <pc:docMk/>
            <pc:sldMk cId="2577321697" sldId="755"/>
            <ac:grpSpMk id="14" creationId="{F76E741D-D3B5-814D-A904-85FC7232F312}"/>
          </ac:grpSpMkLst>
        </pc:grpChg>
        <pc:grpChg chg="add mod">
          <ac:chgData name="Styrnol, Miriam" userId="0e21edd8-11e0-45cc-aeb0-6298f8e489e2" providerId="ADAL" clId="{A8FAF5DE-FAB3-604E-8E2E-E3CCFA01428E}" dt="2020-06-01T19:50:42.343" v="4563" actId="688"/>
          <ac:grpSpMkLst>
            <pc:docMk/>
            <pc:sldMk cId="2577321697" sldId="755"/>
            <ac:grpSpMk id="20" creationId="{2D7ED187-AF40-C748-83CD-7888C3C9A7FA}"/>
          </ac:grpSpMkLst>
        </pc:grpChg>
        <pc:picChg chg="add del mod">
          <ac:chgData name="Styrnol, Miriam" userId="0e21edd8-11e0-45cc-aeb0-6298f8e489e2" providerId="ADAL" clId="{A8FAF5DE-FAB3-604E-8E2E-E3CCFA01428E}" dt="2020-06-02T10:01:12.117" v="5210" actId="478"/>
          <ac:picMkLst>
            <pc:docMk/>
            <pc:sldMk cId="2577321697" sldId="755"/>
            <ac:picMk id="3" creationId="{60A19793-5197-D743-9DD2-86514BA3DABF}"/>
          </ac:picMkLst>
        </pc:picChg>
        <pc:picChg chg="del">
          <ac:chgData name="Styrnol, Miriam" userId="0e21edd8-11e0-45cc-aeb0-6298f8e489e2" providerId="ADAL" clId="{A8FAF5DE-FAB3-604E-8E2E-E3CCFA01428E}" dt="2020-06-01T19:47:25.581" v="4511" actId="478"/>
          <ac:picMkLst>
            <pc:docMk/>
            <pc:sldMk cId="2577321697" sldId="755"/>
            <ac:picMk id="3" creationId="{73C15F99-2264-44D9-9CB6-1CC0335626EC}"/>
          </ac:picMkLst>
        </pc:picChg>
        <pc:picChg chg="add del mod">
          <ac:chgData name="Styrnol, Miriam" userId="0e21edd8-11e0-45cc-aeb0-6298f8e489e2" providerId="ADAL" clId="{A8FAF5DE-FAB3-604E-8E2E-E3CCFA01428E}" dt="2020-06-01T19:48:49.842" v="4546" actId="478"/>
          <ac:picMkLst>
            <pc:docMk/>
            <pc:sldMk cId="2577321697" sldId="755"/>
            <ac:picMk id="5" creationId="{BDC2C453-7A59-C445-9FCC-FB4746193AFF}"/>
          </ac:picMkLst>
        </pc:picChg>
        <pc:picChg chg="add mod">
          <ac:chgData name="Styrnol, Miriam" userId="0e21edd8-11e0-45cc-aeb0-6298f8e489e2" providerId="ADAL" clId="{A8FAF5DE-FAB3-604E-8E2E-E3CCFA01428E}" dt="2020-06-02T10:00:38.742" v="5209" actId="1076"/>
          <ac:picMkLst>
            <pc:docMk/>
            <pc:sldMk cId="2577321697" sldId="755"/>
            <ac:picMk id="5" creationId="{D3E4452D-3E72-2049-A7E4-FDEE5685B60B}"/>
          </ac:picMkLst>
        </pc:picChg>
        <pc:picChg chg="add mod">
          <ac:chgData name="Styrnol, Miriam" userId="0e21edd8-11e0-45cc-aeb0-6298f8e489e2" providerId="ADAL" clId="{A8FAF5DE-FAB3-604E-8E2E-E3CCFA01428E}" dt="2020-06-02T10:01:34.373" v="5214" actId="1076"/>
          <ac:picMkLst>
            <pc:docMk/>
            <pc:sldMk cId="2577321697" sldId="755"/>
            <ac:picMk id="6" creationId="{0273248E-3EB1-2745-A73A-521A2C8C0F16}"/>
          </ac:picMkLst>
        </pc:picChg>
        <pc:picChg chg="add del mod">
          <ac:chgData name="Styrnol, Miriam" userId="0e21edd8-11e0-45cc-aeb0-6298f8e489e2" providerId="ADAL" clId="{A8FAF5DE-FAB3-604E-8E2E-E3CCFA01428E}" dt="2020-06-02T09:59:11.948" v="5196" actId="478"/>
          <ac:picMkLst>
            <pc:docMk/>
            <pc:sldMk cId="2577321697" sldId="755"/>
            <ac:picMk id="17" creationId="{9226E77D-F9F1-5449-A8C2-7A3827699C88}"/>
          </ac:picMkLst>
        </pc:picChg>
        <pc:picChg chg="add del mod">
          <ac:chgData name="Styrnol, Miriam" userId="0e21edd8-11e0-45cc-aeb0-6298f8e489e2" providerId="ADAL" clId="{A8FAF5DE-FAB3-604E-8E2E-E3CCFA01428E}" dt="2020-06-02T09:59:43.131" v="5201" actId="478"/>
          <ac:picMkLst>
            <pc:docMk/>
            <pc:sldMk cId="2577321697" sldId="755"/>
            <ac:picMk id="18" creationId="{30551502-F076-594B-AA2D-2C5C7A03DF66}"/>
          </ac:picMkLst>
        </pc:picChg>
        <pc:picChg chg="add mod">
          <ac:chgData name="Styrnol, Miriam" userId="0e21edd8-11e0-45cc-aeb0-6298f8e489e2" providerId="ADAL" clId="{A8FAF5DE-FAB3-604E-8E2E-E3CCFA01428E}" dt="2020-06-01T19:50:24.559" v="4560" actId="1076"/>
          <ac:picMkLst>
            <pc:docMk/>
            <pc:sldMk cId="2577321697" sldId="755"/>
            <ac:picMk id="19" creationId="{32EC8FFB-C1AA-3B44-896B-A2EB8A2AC157}"/>
          </ac:picMkLst>
        </pc:picChg>
      </pc:sldChg>
      <pc:sldChg chg="addSp delSp modSp ord modNotesTx">
        <pc:chgData name="Styrnol, Miriam" userId="0e21edd8-11e0-45cc-aeb0-6298f8e489e2" providerId="ADAL" clId="{A8FAF5DE-FAB3-604E-8E2E-E3CCFA01428E}" dt="2020-06-03T12:45:02.346" v="15852"/>
        <pc:sldMkLst>
          <pc:docMk/>
          <pc:sldMk cId="336788323" sldId="756"/>
        </pc:sldMkLst>
        <pc:spChg chg="mod">
          <ac:chgData name="Styrnol, Miriam" userId="0e21edd8-11e0-45cc-aeb0-6298f8e489e2" providerId="ADAL" clId="{A8FAF5DE-FAB3-604E-8E2E-E3CCFA01428E}" dt="2020-06-01T17:49:55.108" v="3639" actId="20577"/>
          <ac:spMkLst>
            <pc:docMk/>
            <pc:sldMk cId="336788323" sldId="756"/>
            <ac:spMk id="2" creationId="{334B0251-4350-4315-9AAB-0AD4DF6CB226}"/>
          </ac:spMkLst>
        </pc:spChg>
        <pc:spChg chg="add mod">
          <ac:chgData name="Styrnol, Miriam" userId="0e21edd8-11e0-45cc-aeb0-6298f8e489e2" providerId="ADAL" clId="{A8FAF5DE-FAB3-604E-8E2E-E3CCFA01428E}" dt="2020-06-03T12:45:02.346" v="15852"/>
          <ac:spMkLst>
            <pc:docMk/>
            <pc:sldMk cId="336788323" sldId="756"/>
            <ac:spMk id="3" creationId="{08E627B4-6143-E14D-8CA5-2FAD901019C8}"/>
          </ac:spMkLst>
        </pc:spChg>
        <pc:spChg chg="add del mod">
          <ac:chgData name="Styrnol, Miriam" userId="0e21edd8-11e0-45cc-aeb0-6298f8e489e2" providerId="ADAL" clId="{A8FAF5DE-FAB3-604E-8E2E-E3CCFA01428E}" dt="2020-06-02T09:52:23.337" v="5177" actId="478"/>
          <ac:spMkLst>
            <pc:docMk/>
            <pc:sldMk cId="336788323" sldId="756"/>
            <ac:spMk id="3" creationId="{DA491235-272A-A14B-9BCE-BFA76D887161}"/>
          </ac:spMkLst>
        </pc:spChg>
        <pc:spChg chg="mod">
          <ac:chgData name="Styrnol, Miriam" userId="0e21edd8-11e0-45cc-aeb0-6298f8e489e2" providerId="ADAL" clId="{A8FAF5DE-FAB3-604E-8E2E-E3CCFA01428E}" dt="2020-06-01T20:06:21.819" v="4831" actId="1038"/>
          <ac:spMkLst>
            <pc:docMk/>
            <pc:sldMk cId="336788323" sldId="756"/>
            <ac:spMk id="8" creationId="{4F02183F-1FF2-BE47-B90E-B794ADB671C0}"/>
          </ac:spMkLst>
        </pc:spChg>
        <pc:spChg chg="mod">
          <ac:chgData name="Styrnol, Miriam" userId="0e21edd8-11e0-45cc-aeb0-6298f8e489e2" providerId="ADAL" clId="{A8FAF5DE-FAB3-604E-8E2E-E3CCFA01428E}" dt="2020-06-01T20:06:21.819" v="4831" actId="1038"/>
          <ac:spMkLst>
            <pc:docMk/>
            <pc:sldMk cId="336788323" sldId="756"/>
            <ac:spMk id="10" creationId="{C70CAEFD-8EC1-FE4B-B91B-898ECAE854A3}"/>
          </ac:spMkLst>
        </pc:spChg>
        <pc:spChg chg="add del mod">
          <ac:chgData name="Styrnol, Miriam" userId="0e21edd8-11e0-45cc-aeb0-6298f8e489e2" providerId="ADAL" clId="{A8FAF5DE-FAB3-604E-8E2E-E3CCFA01428E}" dt="2020-06-02T10:43:00.953" v="6424" actId="478"/>
          <ac:spMkLst>
            <pc:docMk/>
            <pc:sldMk cId="336788323" sldId="756"/>
            <ac:spMk id="12" creationId="{1C093723-9534-B949-B088-BF37D7DBFD2E}"/>
          </ac:spMkLst>
        </pc:spChg>
        <pc:grpChg chg="add del mod">
          <ac:chgData name="Styrnol, Miriam" userId="0e21edd8-11e0-45cc-aeb0-6298f8e489e2" providerId="ADAL" clId="{A8FAF5DE-FAB3-604E-8E2E-E3CCFA01428E}" dt="2020-06-02T10:42:56.103" v="6423" actId="478"/>
          <ac:grpSpMkLst>
            <pc:docMk/>
            <pc:sldMk cId="336788323" sldId="756"/>
            <ac:grpSpMk id="6" creationId="{5194F0CA-824F-7F42-B17B-04AE16F150D9}"/>
          </ac:grpSpMkLst>
        </pc:grpChg>
        <pc:picChg chg="add del mod">
          <ac:chgData name="Styrnol, Miriam" userId="0e21edd8-11e0-45cc-aeb0-6298f8e489e2" providerId="ADAL" clId="{A8FAF5DE-FAB3-604E-8E2E-E3CCFA01428E}" dt="2020-06-01T20:05:31.064" v="4809" actId="478"/>
          <ac:picMkLst>
            <pc:docMk/>
            <pc:sldMk cId="336788323" sldId="756"/>
            <ac:picMk id="5" creationId="{64AE8AC5-CB6E-474D-9ABE-B684C151242D}"/>
          </ac:picMkLst>
        </pc:picChg>
        <pc:picChg chg="mod">
          <ac:chgData name="Styrnol, Miriam" userId="0e21edd8-11e0-45cc-aeb0-6298f8e489e2" providerId="ADAL" clId="{A8FAF5DE-FAB3-604E-8E2E-E3CCFA01428E}" dt="2020-06-01T20:06:21.819" v="4831" actId="1038"/>
          <ac:picMkLst>
            <pc:docMk/>
            <pc:sldMk cId="336788323" sldId="756"/>
            <ac:picMk id="7" creationId="{5719A6DB-7793-D840-9864-4860FF5B4259}"/>
          </ac:picMkLst>
        </pc:picChg>
        <pc:picChg chg="add mod">
          <ac:chgData name="Styrnol, Miriam" userId="0e21edd8-11e0-45cc-aeb0-6298f8e489e2" providerId="ADAL" clId="{A8FAF5DE-FAB3-604E-8E2E-E3CCFA01428E}" dt="2020-06-02T10:43:06.467" v="6426" actId="1076"/>
          <ac:picMkLst>
            <pc:docMk/>
            <pc:sldMk cId="336788323" sldId="756"/>
            <ac:picMk id="13" creationId="{D7DD8C2C-91A4-6045-9453-A8A0918914A4}"/>
          </ac:picMkLst>
        </pc:picChg>
        <pc:cxnChg chg="mod">
          <ac:chgData name="Styrnol, Miriam" userId="0e21edd8-11e0-45cc-aeb0-6298f8e489e2" providerId="ADAL" clId="{A8FAF5DE-FAB3-604E-8E2E-E3CCFA01428E}" dt="2020-06-01T20:06:21.819" v="4831" actId="1038"/>
          <ac:cxnSpMkLst>
            <pc:docMk/>
            <pc:sldMk cId="336788323" sldId="756"/>
            <ac:cxnSpMk id="9" creationId="{47869097-70E2-774B-8C65-AFF53B10D435}"/>
          </ac:cxnSpMkLst>
        </pc:cxnChg>
        <pc:cxnChg chg="mod">
          <ac:chgData name="Styrnol, Miriam" userId="0e21edd8-11e0-45cc-aeb0-6298f8e489e2" providerId="ADAL" clId="{A8FAF5DE-FAB3-604E-8E2E-E3CCFA01428E}" dt="2020-06-01T20:06:21.819" v="4831" actId="1038"/>
          <ac:cxnSpMkLst>
            <pc:docMk/>
            <pc:sldMk cId="336788323" sldId="756"/>
            <ac:cxnSpMk id="11" creationId="{8F8C25BF-872B-2241-BAAB-D014EE914D4B}"/>
          </ac:cxnSpMkLst>
        </pc:cxnChg>
      </pc:sldChg>
      <pc:sldChg chg="addSp delSp modSp ord modAnim modNotesTx">
        <pc:chgData name="Styrnol, Miriam" userId="0e21edd8-11e0-45cc-aeb0-6298f8e489e2" providerId="ADAL" clId="{A8FAF5DE-FAB3-604E-8E2E-E3CCFA01428E}" dt="2020-06-03T12:45:02.346" v="15852"/>
        <pc:sldMkLst>
          <pc:docMk/>
          <pc:sldMk cId="3721073753" sldId="757"/>
        </pc:sldMkLst>
        <pc:spChg chg="add mod">
          <ac:chgData name="Styrnol, Miriam" userId="0e21edd8-11e0-45cc-aeb0-6298f8e489e2" providerId="ADAL" clId="{A8FAF5DE-FAB3-604E-8E2E-E3CCFA01428E}" dt="2020-06-03T12:45:02.346" v="15852"/>
          <ac:spMkLst>
            <pc:docMk/>
            <pc:sldMk cId="3721073753" sldId="757"/>
            <ac:spMk id="3" creationId="{BE02A1F3-136F-FC4F-A252-6FDEB668E663}"/>
          </ac:spMkLst>
        </pc:spChg>
        <pc:picChg chg="del">
          <ac:chgData name="Styrnol, Miriam" userId="0e21edd8-11e0-45cc-aeb0-6298f8e489e2" providerId="ADAL" clId="{A8FAF5DE-FAB3-604E-8E2E-E3CCFA01428E}" dt="2020-06-01T20:08:39.591" v="4832" actId="478"/>
          <ac:picMkLst>
            <pc:docMk/>
            <pc:sldMk cId="3721073753" sldId="757"/>
            <ac:picMk id="3" creationId="{B9B0F69D-F66F-4F45-87B6-6D5948CF63F8}"/>
          </ac:picMkLst>
        </pc:picChg>
        <pc:picChg chg="add mod modCrop">
          <ac:chgData name="Styrnol, Miriam" userId="0e21edd8-11e0-45cc-aeb0-6298f8e489e2" providerId="ADAL" clId="{A8FAF5DE-FAB3-604E-8E2E-E3CCFA01428E}" dt="2020-06-02T10:37:31.527" v="6422" actId="1076"/>
          <ac:picMkLst>
            <pc:docMk/>
            <pc:sldMk cId="3721073753" sldId="757"/>
            <ac:picMk id="5" creationId="{6286FA17-494C-744E-A277-5B56B8EF2BE8}"/>
          </ac:picMkLst>
        </pc:picChg>
      </pc:sldChg>
      <pc:sldChg chg="addSp modSp modNotesTx">
        <pc:chgData name="Styrnol, Miriam" userId="0e21edd8-11e0-45cc-aeb0-6298f8e489e2" providerId="ADAL" clId="{A8FAF5DE-FAB3-604E-8E2E-E3CCFA01428E}" dt="2020-06-03T12:45:02.346" v="15852"/>
        <pc:sldMkLst>
          <pc:docMk/>
          <pc:sldMk cId="993714238" sldId="758"/>
        </pc:sldMkLst>
        <pc:spChg chg="add mod">
          <ac:chgData name="Styrnol, Miriam" userId="0e21edd8-11e0-45cc-aeb0-6298f8e489e2" providerId="ADAL" clId="{A8FAF5DE-FAB3-604E-8E2E-E3CCFA01428E}" dt="2020-06-03T12:45:02.346" v="15852"/>
          <ac:spMkLst>
            <pc:docMk/>
            <pc:sldMk cId="993714238" sldId="758"/>
            <ac:spMk id="2" creationId="{C7E2E653-97CA-7149-B5E5-03037169ABF1}"/>
          </ac:spMkLst>
        </pc:spChg>
      </pc:sldChg>
      <pc:sldChg chg="addSp modSp">
        <pc:chgData name="Styrnol, Miriam" userId="0e21edd8-11e0-45cc-aeb0-6298f8e489e2" providerId="ADAL" clId="{A8FAF5DE-FAB3-604E-8E2E-E3CCFA01428E}" dt="2020-06-03T12:45:02.346" v="15852"/>
        <pc:sldMkLst>
          <pc:docMk/>
          <pc:sldMk cId="3483283857" sldId="759"/>
        </pc:sldMkLst>
        <pc:spChg chg="add mod">
          <ac:chgData name="Styrnol, Miriam" userId="0e21edd8-11e0-45cc-aeb0-6298f8e489e2" providerId="ADAL" clId="{A8FAF5DE-FAB3-604E-8E2E-E3CCFA01428E}" dt="2020-06-03T12:45:02.346" v="15852"/>
          <ac:spMkLst>
            <pc:docMk/>
            <pc:sldMk cId="3483283857" sldId="759"/>
            <ac:spMk id="2" creationId="{749EF1FC-47A4-BC4F-8B8B-145273A9558A}"/>
          </ac:spMkLst>
        </pc:spChg>
      </pc:sldChg>
      <pc:sldChg chg="addSp delSp modSp new modAnim modNotesTx">
        <pc:chgData name="Styrnol, Miriam" userId="0e21edd8-11e0-45cc-aeb0-6298f8e489e2" providerId="ADAL" clId="{A8FAF5DE-FAB3-604E-8E2E-E3CCFA01428E}" dt="2020-06-03T10:45:38.353" v="12866" actId="20577"/>
        <pc:sldMkLst>
          <pc:docMk/>
          <pc:sldMk cId="2869341729" sldId="760"/>
        </pc:sldMkLst>
        <pc:spChg chg="del">
          <ac:chgData name="Styrnol, Miriam" userId="0e21edd8-11e0-45cc-aeb0-6298f8e489e2" providerId="ADAL" clId="{A8FAF5DE-FAB3-604E-8E2E-E3CCFA01428E}" dt="2020-06-01T17:50:04.588" v="3640" actId="478"/>
          <ac:spMkLst>
            <pc:docMk/>
            <pc:sldMk cId="2869341729" sldId="760"/>
            <ac:spMk id="2" creationId="{DFFAB563-A7C3-0E42-9569-4BD4AE506548}"/>
          </ac:spMkLst>
        </pc:spChg>
        <pc:spChg chg="del">
          <ac:chgData name="Styrnol, Miriam" userId="0e21edd8-11e0-45cc-aeb0-6298f8e489e2" providerId="ADAL" clId="{A8FAF5DE-FAB3-604E-8E2E-E3CCFA01428E}" dt="2020-06-01T17:50:06.023" v="3641" actId="478"/>
          <ac:spMkLst>
            <pc:docMk/>
            <pc:sldMk cId="2869341729" sldId="760"/>
            <ac:spMk id="3" creationId="{B4D0D397-7725-2D4D-B16E-334708CC53CE}"/>
          </ac:spMkLst>
        </pc:spChg>
        <pc:spChg chg="add del mod">
          <ac:chgData name="Styrnol, Miriam" userId="0e21edd8-11e0-45cc-aeb0-6298f8e489e2" providerId="ADAL" clId="{A8FAF5DE-FAB3-604E-8E2E-E3CCFA01428E}" dt="2020-06-01T19:07:20.236" v="4209" actId="478"/>
          <ac:spMkLst>
            <pc:docMk/>
            <pc:sldMk cId="2869341729" sldId="760"/>
            <ac:spMk id="5" creationId="{E826A84F-85ED-594E-B057-772B17167A4F}"/>
          </ac:spMkLst>
        </pc:spChg>
        <pc:spChg chg="add mod">
          <ac:chgData name="Styrnol, Miriam" userId="0e21edd8-11e0-45cc-aeb0-6298f8e489e2" providerId="ADAL" clId="{A8FAF5DE-FAB3-604E-8E2E-E3CCFA01428E}" dt="2020-06-01T19:07:26.973" v="4210" actId="1076"/>
          <ac:spMkLst>
            <pc:docMk/>
            <pc:sldMk cId="2869341729" sldId="760"/>
            <ac:spMk id="6" creationId="{C4186803-5A6F-1442-A2D9-D787656578C7}"/>
          </ac:spMkLst>
        </pc:spChg>
        <pc:spChg chg="add mod">
          <ac:chgData name="Styrnol, Miriam" userId="0e21edd8-11e0-45cc-aeb0-6298f8e489e2" providerId="ADAL" clId="{A8FAF5DE-FAB3-604E-8E2E-E3CCFA01428E}" dt="2020-06-01T19:08:09.774" v="4228" actId="14100"/>
          <ac:spMkLst>
            <pc:docMk/>
            <pc:sldMk cId="2869341729" sldId="760"/>
            <ac:spMk id="9" creationId="{9FC94E74-9111-8F44-A75A-F02A018E931D}"/>
          </ac:spMkLst>
        </pc:spChg>
        <pc:spChg chg="add mod">
          <ac:chgData name="Styrnol, Miriam" userId="0e21edd8-11e0-45cc-aeb0-6298f8e489e2" providerId="ADAL" clId="{A8FAF5DE-FAB3-604E-8E2E-E3CCFA01428E}" dt="2020-06-03T10:33:00.862" v="12634" actId="164"/>
          <ac:spMkLst>
            <pc:docMk/>
            <pc:sldMk cId="2869341729" sldId="760"/>
            <ac:spMk id="10" creationId="{E5F9B97E-B855-A942-9B76-8320E087C6C0}"/>
          </ac:spMkLst>
        </pc:spChg>
        <pc:spChg chg="add del mod">
          <ac:chgData name="Styrnol, Miriam" userId="0e21edd8-11e0-45cc-aeb0-6298f8e489e2" providerId="ADAL" clId="{A8FAF5DE-FAB3-604E-8E2E-E3CCFA01428E}" dt="2020-06-03T10:33:00.862" v="12634" actId="164"/>
          <ac:spMkLst>
            <pc:docMk/>
            <pc:sldMk cId="2869341729" sldId="760"/>
            <ac:spMk id="11" creationId="{9DC07A1F-EA72-7946-8DBC-4A41747DDA57}"/>
          </ac:spMkLst>
        </pc:spChg>
        <pc:spChg chg="add mod">
          <ac:chgData name="Styrnol, Miriam" userId="0e21edd8-11e0-45cc-aeb0-6298f8e489e2" providerId="ADAL" clId="{A8FAF5DE-FAB3-604E-8E2E-E3CCFA01428E}" dt="2020-06-03T10:33:00.862" v="12634" actId="164"/>
          <ac:spMkLst>
            <pc:docMk/>
            <pc:sldMk cId="2869341729" sldId="760"/>
            <ac:spMk id="12" creationId="{ADDC45B6-F8E8-E041-A637-58BFAA1837D5}"/>
          </ac:spMkLst>
        </pc:spChg>
        <pc:spChg chg="add mod">
          <ac:chgData name="Styrnol, Miriam" userId="0e21edd8-11e0-45cc-aeb0-6298f8e489e2" providerId="ADAL" clId="{A8FAF5DE-FAB3-604E-8E2E-E3CCFA01428E}" dt="2020-06-03T10:33:00.862" v="12634" actId="164"/>
          <ac:spMkLst>
            <pc:docMk/>
            <pc:sldMk cId="2869341729" sldId="760"/>
            <ac:spMk id="13" creationId="{905EB45D-2FBC-F146-A226-4781C1C0AF16}"/>
          </ac:spMkLst>
        </pc:spChg>
        <pc:spChg chg="add mod">
          <ac:chgData name="Styrnol, Miriam" userId="0e21edd8-11e0-45cc-aeb0-6298f8e489e2" providerId="ADAL" clId="{A8FAF5DE-FAB3-604E-8E2E-E3CCFA01428E}" dt="2020-06-03T10:33:00.862" v="12634" actId="164"/>
          <ac:spMkLst>
            <pc:docMk/>
            <pc:sldMk cId="2869341729" sldId="760"/>
            <ac:spMk id="14" creationId="{EBC30DE9-2D88-694F-BF0E-D99E645B8217}"/>
          </ac:spMkLst>
        </pc:spChg>
        <pc:spChg chg="add del mod">
          <ac:chgData name="Styrnol, Miriam" userId="0e21edd8-11e0-45cc-aeb0-6298f8e489e2" providerId="ADAL" clId="{A8FAF5DE-FAB3-604E-8E2E-E3CCFA01428E}" dt="2020-06-01T19:14:52.935" v="4264" actId="478"/>
          <ac:spMkLst>
            <pc:docMk/>
            <pc:sldMk cId="2869341729" sldId="760"/>
            <ac:spMk id="14" creationId="{FFC96773-B96B-2640-8415-57552DBFB793}"/>
          </ac:spMkLst>
        </pc:spChg>
        <pc:spChg chg="add mod">
          <ac:chgData name="Styrnol, Miriam" userId="0e21edd8-11e0-45cc-aeb0-6298f8e489e2" providerId="ADAL" clId="{A8FAF5DE-FAB3-604E-8E2E-E3CCFA01428E}" dt="2020-06-03T10:33:00.862" v="12634" actId="164"/>
          <ac:spMkLst>
            <pc:docMk/>
            <pc:sldMk cId="2869341729" sldId="760"/>
            <ac:spMk id="15" creationId="{678C380C-F6F4-9E4D-8E96-D06525C50766}"/>
          </ac:spMkLst>
        </pc:spChg>
        <pc:grpChg chg="add mod">
          <ac:chgData name="Styrnol, Miriam" userId="0e21edd8-11e0-45cc-aeb0-6298f8e489e2" providerId="ADAL" clId="{A8FAF5DE-FAB3-604E-8E2E-E3CCFA01428E}" dt="2020-06-03T10:33:32.658" v="12639" actId="1076"/>
          <ac:grpSpMkLst>
            <pc:docMk/>
            <pc:sldMk cId="2869341729" sldId="760"/>
            <ac:grpSpMk id="2" creationId="{E18FC780-CE84-B744-82A5-B9D1A8FB5FD7}"/>
          </ac:grpSpMkLst>
        </pc:grpChg>
        <pc:picChg chg="add mod">
          <ac:chgData name="Styrnol, Miriam" userId="0e21edd8-11e0-45cc-aeb0-6298f8e489e2" providerId="ADAL" clId="{A8FAF5DE-FAB3-604E-8E2E-E3CCFA01428E}" dt="2020-06-03T10:33:00.862" v="12634" actId="164"/>
          <ac:picMkLst>
            <pc:docMk/>
            <pc:sldMk cId="2869341729" sldId="760"/>
            <ac:picMk id="7" creationId="{0F092CAA-6881-4449-92BA-2FE9FB04FCB0}"/>
          </ac:picMkLst>
        </pc:picChg>
        <pc:picChg chg="add del mod">
          <ac:chgData name="Styrnol, Miriam" userId="0e21edd8-11e0-45cc-aeb0-6298f8e489e2" providerId="ADAL" clId="{A8FAF5DE-FAB3-604E-8E2E-E3CCFA01428E}" dt="2020-06-01T19:07:34.843" v="4212"/>
          <ac:picMkLst>
            <pc:docMk/>
            <pc:sldMk cId="2869341729" sldId="760"/>
            <ac:picMk id="8" creationId="{DB5D796D-FCB3-A14E-B556-6D87D6F215CA}"/>
          </ac:picMkLst>
        </pc:picChg>
      </pc:sldChg>
      <pc:sldChg chg="addSp delSp modSp new del">
        <pc:chgData name="Styrnol, Miriam" userId="0e21edd8-11e0-45cc-aeb0-6298f8e489e2" providerId="ADAL" clId="{A8FAF5DE-FAB3-604E-8E2E-E3CCFA01428E}" dt="2020-06-01T20:08:43.013" v="4834" actId="2696"/>
        <pc:sldMkLst>
          <pc:docMk/>
          <pc:sldMk cId="914262147" sldId="761"/>
        </pc:sldMkLst>
        <pc:spChg chg="del mod">
          <ac:chgData name="Styrnol, Miriam" userId="0e21edd8-11e0-45cc-aeb0-6298f8e489e2" providerId="ADAL" clId="{A8FAF5DE-FAB3-604E-8E2E-E3CCFA01428E}" dt="2020-06-01T19:28:00.035" v="4390" actId="478"/>
          <ac:spMkLst>
            <pc:docMk/>
            <pc:sldMk cId="914262147" sldId="761"/>
            <ac:spMk id="2" creationId="{B4CBBF1F-D6A9-9543-91D1-D07D6BF81DB0}"/>
          </ac:spMkLst>
        </pc:spChg>
        <pc:spChg chg="del">
          <ac:chgData name="Styrnol, Miriam" userId="0e21edd8-11e0-45cc-aeb0-6298f8e489e2" providerId="ADAL" clId="{A8FAF5DE-FAB3-604E-8E2E-E3CCFA01428E}" dt="2020-06-01T19:27:41.090" v="4386" actId="478"/>
          <ac:spMkLst>
            <pc:docMk/>
            <pc:sldMk cId="914262147" sldId="761"/>
            <ac:spMk id="3" creationId="{301FA3E0-1396-FF48-B3EF-81A3D9D61A35}"/>
          </ac:spMkLst>
        </pc:spChg>
        <pc:spChg chg="add mod">
          <ac:chgData name="Styrnol, Miriam" userId="0e21edd8-11e0-45cc-aeb0-6298f8e489e2" providerId="ADAL" clId="{A8FAF5DE-FAB3-604E-8E2E-E3CCFA01428E}" dt="2020-06-01T19:28:01.037" v="4391"/>
          <ac:spMkLst>
            <pc:docMk/>
            <pc:sldMk cId="914262147" sldId="761"/>
            <ac:spMk id="6" creationId="{2042130E-8919-6944-9ECC-9486B8F02F49}"/>
          </ac:spMkLst>
        </pc:spChg>
        <pc:spChg chg="add mod">
          <ac:chgData name="Styrnol, Miriam" userId="0e21edd8-11e0-45cc-aeb0-6298f8e489e2" providerId="ADAL" clId="{A8FAF5DE-FAB3-604E-8E2E-E3CCFA01428E}" dt="2020-06-01T19:28:05.551" v="4401" actId="20577"/>
          <ac:spMkLst>
            <pc:docMk/>
            <pc:sldMk cId="914262147" sldId="761"/>
            <ac:spMk id="7" creationId="{DC4A1847-FDDE-A743-812E-705B443F7CA2}"/>
          </ac:spMkLst>
        </pc:spChg>
        <pc:spChg chg="add del mod">
          <ac:chgData name="Styrnol, Miriam" userId="0e21edd8-11e0-45cc-aeb0-6298f8e489e2" providerId="ADAL" clId="{A8FAF5DE-FAB3-604E-8E2E-E3CCFA01428E}" dt="2020-06-01T19:39:47.078" v="4438" actId="478"/>
          <ac:spMkLst>
            <pc:docMk/>
            <pc:sldMk cId="914262147" sldId="761"/>
            <ac:spMk id="8" creationId="{9FD1AD7A-6EBB-9041-A829-7EEDCA33BE8E}"/>
          </ac:spMkLst>
        </pc:spChg>
        <pc:graphicFrameChg chg="add del mod">
          <ac:chgData name="Styrnol, Miriam" userId="0e21edd8-11e0-45cc-aeb0-6298f8e489e2" providerId="ADAL" clId="{A8FAF5DE-FAB3-604E-8E2E-E3CCFA01428E}" dt="2020-06-01T19:45:31.880" v="4476" actId="478"/>
          <ac:graphicFrameMkLst>
            <pc:docMk/>
            <pc:sldMk cId="914262147" sldId="761"/>
            <ac:graphicFrameMk id="9" creationId="{6ABF4DB2-76B3-1F47-BCF1-86A3487CF49F}"/>
          </ac:graphicFrameMkLst>
        </pc:graphicFrameChg>
        <pc:picChg chg="add del mod">
          <ac:chgData name="Styrnol, Miriam" userId="0e21edd8-11e0-45cc-aeb0-6298f8e489e2" providerId="ADAL" clId="{A8FAF5DE-FAB3-604E-8E2E-E3CCFA01428E}" dt="2020-06-01T19:39:30.755" v="4436" actId="478"/>
          <ac:picMkLst>
            <pc:docMk/>
            <pc:sldMk cId="914262147" sldId="761"/>
            <ac:picMk id="5" creationId="{09C38D54-D745-6A49-8904-068266376A04}"/>
          </ac:picMkLst>
        </pc:picChg>
        <pc:picChg chg="add mod modCrop">
          <ac:chgData name="Styrnol, Miriam" userId="0e21edd8-11e0-45cc-aeb0-6298f8e489e2" providerId="ADAL" clId="{A8FAF5DE-FAB3-604E-8E2E-E3CCFA01428E}" dt="2020-06-01T19:46:01.496" v="4510" actId="1035"/>
          <ac:picMkLst>
            <pc:docMk/>
            <pc:sldMk cId="914262147" sldId="761"/>
            <ac:picMk id="10" creationId="{DAC7D8E9-E0F7-D741-877C-20EF3CA4FF24}"/>
          </ac:picMkLst>
        </pc:picChg>
      </pc:sldChg>
      <pc:sldChg chg="add del ord">
        <pc:chgData name="Styrnol, Miriam" userId="0e21edd8-11e0-45cc-aeb0-6298f8e489e2" providerId="ADAL" clId="{A8FAF5DE-FAB3-604E-8E2E-E3CCFA01428E}" dt="2020-06-01T19:26:18.207" v="4283"/>
        <pc:sldMkLst>
          <pc:docMk/>
          <pc:sldMk cId="1065025114" sldId="761"/>
        </pc:sldMkLst>
      </pc:sldChg>
      <pc:sldChg chg="delSp modSp add del ord">
        <pc:chgData name="Styrnol, Miriam" userId="0e21edd8-11e0-45cc-aeb0-6298f8e489e2" providerId="ADAL" clId="{A8FAF5DE-FAB3-604E-8E2E-E3CCFA01428E}" dt="2020-06-01T19:06:54.720" v="4196" actId="2696"/>
        <pc:sldMkLst>
          <pc:docMk/>
          <pc:sldMk cId="1642000531" sldId="761"/>
        </pc:sldMkLst>
        <pc:picChg chg="del mod">
          <ac:chgData name="Styrnol, Miriam" userId="0e21edd8-11e0-45cc-aeb0-6298f8e489e2" providerId="ADAL" clId="{A8FAF5DE-FAB3-604E-8E2E-E3CCFA01428E}" dt="2020-06-01T19:06:51.578" v="4195" actId="478"/>
          <ac:picMkLst>
            <pc:docMk/>
            <pc:sldMk cId="1642000531" sldId="761"/>
            <ac:picMk id="2" creationId="{330EB44F-B946-47D4-BD30-EFAA8E78E796}"/>
          </ac:picMkLst>
        </pc:picChg>
      </pc:sldChg>
      <pc:sldChg chg="modSp new del">
        <pc:chgData name="Styrnol, Miriam" userId="0e21edd8-11e0-45cc-aeb0-6298f8e489e2" providerId="ADAL" clId="{A8FAF5DE-FAB3-604E-8E2E-E3CCFA01428E}" dt="2020-06-01T19:58:43.012" v="4651" actId="2696"/>
        <pc:sldMkLst>
          <pc:docMk/>
          <pc:sldMk cId="3826528503" sldId="762"/>
        </pc:sldMkLst>
        <pc:spChg chg="mod">
          <ac:chgData name="Styrnol, Miriam" userId="0e21edd8-11e0-45cc-aeb0-6298f8e489e2" providerId="ADAL" clId="{A8FAF5DE-FAB3-604E-8E2E-E3CCFA01428E}" dt="2020-06-01T19:28:23.931" v="4406" actId="27636"/>
          <ac:spMkLst>
            <pc:docMk/>
            <pc:sldMk cId="3826528503" sldId="762"/>
            <ac:spMk id="2" creationId="{52740606-953C-8340-8957-23FCC18AFF5E}"/>
          </ac:spMkLst>
        </pc:spChg>
      </pc:sldChg>
      <pc:sldChg chg="addSp delSp modSp add modNotesTx">
        <pc:chgData name="Styrnol, Miriam" userId="0e21edd8-11e0-45cc-aeb0-6298f8e489e2" providerId="ADAL" clId="{A8FAF5DE-FAB3-604E-8E2E-E3CCFA01428E}" dt="2020-06-03T12:45:02.346" v="15852"/>
        <pc:sldMkLst>
          <pc:docMk/>
          <pc:sldMk cId="946007196" sldId="763"/>
        </pc:sldMkLst>
        <pc:spChg chg="mod">
          <ac:chgData name="Styrnol, Miriam" userId="0e21edd8-11e0-45cc-aeb0-6298f8e489e2" providerId="ADAL" clId="{A8FAF5DE-FAB3-604E-8E2E-E3CCFA01428E}" dt="2020-06-01T19:56:53.216" v="4640" actId="14100"/>
          <ac:spMkLst>
            <pc:docMk/>
            <pc:sldMk cId="946007196" sldId="763"/>
            <ac:spMk id="2" creationId="{334B0251-4350-4315-9AAB-0AD4DF6CB226}"/>
          </ac:spMkLst>
        </pc:spChg>
        <pc:spChg chg="add mod">
          <ac:chgData name="Styrnol, Miriam" userId="0e21edd8-11e0-45cc-aeb0-6298f8e489e2" providerId="ADAL" clId="{A8FAF5DE-FAB3-604E-8E2E-E3CCFA01428E}" dt="2020-06-03T12:45:02.346" v="15852"/>
          <ac:spMkLst>
            <pc:docMk/>
            <pc:sldMk cId="946007196" sldId="763"/>
            <ac:spMk id="3" creationId="{1416AEE5-677B-984A-9933-C3DEFB33DD5A}"/>
          </ac:spMkLst>
        </pc:spChg>
        <pc:picChg chg="add mod">
          <ac:chgData name="Styrnol, Miriam" userId="0e21edd8-11e0-45cc-aeb0-6298f8e489e2" providerId="ADAL" clId="{A8FAF5DE-FAB3-604E-8E2E-E3CCFA01428E}" dt="2020-06-02T10:54:52.804" v="7170" actId="1076"/>
          <ac:picMkLst>
            <pc:docMk/>
            <pc:sldMk cId="946007196" sldId="763"/>
            <ac:picMk id="5" creationId="{3FFC67B2-1578-2A4C-BAA5-479412213F5B}"/>
          </ac:picMkLst>
        </pc:picChg>
        <pc:picChg chg="del mod">
          <ac:chgData name="Styrnol, Miriam" userId="0e21edd8-11e0-45cc-aeb0-6298f8e489e2" providerId="ADAL" clId="{A8FAF5DE-FAB3-604E-8E2E-E3CCFA01428E}" dt="2020-06-01T19:56:55.502" v="4642" actId="478"/>
          <ac:picMkLst>
            <pc:docMk/>
            <pc:sldMk cId="946007196" sldId="763"/>
            <ac:picMk id="1026" creationId="{369B162B-D83B-43A8-A8AC-C0DCD6965C8A}"/>
          </ac:picMkLst>
        </pc:picChg>
      </pc:sldChg>
      <pc:sldChg chg="addSp delSp modSp add del ord">
        <pc:chgData name="Styrnol, Miriam" userId="0e21edd8-11e0-45cc-aeb0-6298f8e489e2" providerId="ADAL" clId="{A8FAF5DE-FAB3-604E-8E2E-E3CCFA01428E}" dt="2020-06-03T10:35:02.412" v="12654" actId="2696"/>
        <pc:sldMkLst>
          <pc:docMk/>
          <pc:sldMk cId="1769977354" sldId="764"/>
        </pc:sldMkLst>
        <pc:spChg chg="mod">
          <ac:chgData name="Styrnol, Miriam" userId="0e21edd8-11e0-45cc-aeb0-6298f8e489e2" providerId="ADAL" clId="{A8FAF5DE-FAB3-604E-8E2E-E3CCFA01428E}" dt="2020-06-01T19:36:40.784" v="4433" actId="20577"/>
          <ac:spMkLst>
            <pc:docMk/>
            <pc:sldMk cId="1769977354" sldId="764"/>
            <ac:spMk id="9" creationId="{9FC94E74-9111-8F44-A75A-F02A018E931D}"/>
          </ac:spMkLst>
        </pc:spChg>
        <pc:spChg chg="del mod">
          <ac:chgData name="Styrnol, Miriam" userId="0e21edd8-11e0-45cc-aeb0-6298f8e489e2" providerId="ADAL" clId="{A8FAF5DE-FAB3-604E-8E2E-E3CCFA01428E}" dt="2020-06-01T19:36:42.576" v="4435" actId="478"/>
          <ac:spMkLst>
            <pc:docMk/>
            <pc:sldMk cId="1769977354" sldId="764"/>
            <ac:spMk id="12" creationId="{ADDC45B6-F8E8-E041-A637-58BFAA1837D5}"/>
          </ac:spMkLst>
        </pc:spChg>
        <pc:spChg chg="mod">
          <ac:chgData name="Styrnol, Miriam" userId="0e21edd8-11e0-45cc-aeb0-6298f8e489e2" providerId="ADAL" clId="{A8FAF5DE-FAB3-604E-8E2E-E3CCFA01428E}" dt="2020-06-03T10:33:51.672" v="12643"/>
          <ac:spMkLst>
            <pc:docMk/>
            <pc:sldMk cId="1769977354" sldId="764"/>
            <ac:spMk id="16" creationId="{E5C9CDC2-4662-B549-99F0-C5AED2198396}"/>
          </ac:spMkLst>
        </pc:spChg>
        <pc:spChg chg="mod">
          <ac:chgData name="Styrnol, Miriam" userId="0e21edd8-11e0-45cc-aeb0-6298f8e489e2" providerId="ADAL" clId="{A8FAF5DE-FAB3-604E-8E2E-E3CCFA01428E}" dt="2020-06-03T10:33:51.672" v="12643"/>
          <ac:spMkLst>
            <pc:docMk/>
            <pc:sldMk cId="1769977354" sldId="764"/>
            <ac:spMk id="17" creationId="{7BE12AE7-F7B5-0E48-8A7F-018952AEF649}"/>
          </ac:spMkLst>
        </pc:spChg>
        <pc:spChg chg="del mod">
          <ac:chgData name="Styrnol, Miriam" userId="0e21edd8-11e0-45cc-aeb0-6298f8e489e2" providerId="ADAL" clId="{A8FAF5DE-FAB3-604E-8E2E-E3CCFA01428E}" dt="2020-06-03T10:33:52.981" v="12644" actId="478"/>
          <ac:spMkLst>
            <pc:docMk/>
            <pc:sldMk cId="1769977354" sldId="764"/>
            <ac:spMk id="18" creationId="{AE105747-1C94-7949-BF8F-1F54390B003B}"/>
          </ac:spMkLst>
        </pc:spChg>
        <pc:spChg chg="mod">
          <ac:chgData name="Styrnol, Miriam" userId="0e21edd8-11e0-45cc-aeb0-6298f8e489e2" providerId="ADAL" clId="{A8FAF5DE-FAB3-604E-8E2E-E3CCFA01428E}" dt="2020-06-03T10:33:51.672" v="12643"/>
          <ac:spMkLst>
            <pc:docMk/>
            <pc:sldMk cId="1769977354" sldId="764"/>
            <ac:spMk id="19" creationId="{8D2853ED-0630-EB42-A97B-9BEF5C702C8A}"/>
          </ac:spMkLst>
        </pc:spChg>
        <pc:spChg chg="mod">
          <ac:chgData name="Styrnol, Miriam" userId="0e21edd8-11e0-45cc-aeb0-6298f8e489e2" providerId="ADAL" clId="{A8FAF5DE-FAB3-604E-8E2E-E3CCFA01428E}" dt="2020-06-03T10:33:51.672" v="12643"/>
          <ac:spMkLst>
            <pc:docMk/>
            <pc:sldMk cId="1769977354" sldId="764"/>
            <ac:spMk id="20" creationId="{9602ECCF-AE7A-9043-924B-E5AEA970AF73}"/>
          </ac:spMkLst>
        </pc:spChg>
        <pc:spChg chg="del mod">
          <ac:chgData name="Styrnol, Miriam" userId="0e21edd8-11e0-45cc-aeb0-6298f8e489e2" providerId="ADAL" clId="{A8FAF5DE-FAB3-604E-8E2E-E3CCFA01428E}" dt="2020-06-03T10:33:55.253" v="12645" actId="478"/>
          <ac:spMkLst>
            <pc:docMk/>
            <pc:sldMk cId="1769977354" sldId="764"/>
            <ac:spMk id="21" creationId="{13CC831B-9548-DA4D-8961-E2D84DC54711}"/>
          </ac:spMkLst>
        </pc:spChg>
        <pc:grpChg chg="add mod">
          <ac:chgData name="Styrnol, Miriam" userId="0e21edd8-11e0-45cc-aeb0-6298f8e489e2" providerId="ADAL" clId="{A8FAF5DE-FAB3-604E-8E2E-E3CCFA01428E}" dt="2020-06-03T10:33:51.672" v="12643"/>
          <ac:grpSpMkLst>
            <pc:docMk/>
            <pc:sldMk cId="1769977354" sldId="764"/>
            <ac:grpSpMk id="12" creationId="{54C4F7F2-AF1C-B047-B592-B689C7777EC7}"/>
          </ac:grpSpMkLst>
        </pc:grpChg>
        <pc:picChg chg="del">
          <ac:chgData name="Styrnol, Miriam" userId="0e21edd8-11e0-45cc-aeb0-6298f8e489e2" providerId="ADAL" clId="{A8FAF5DE-FAB3-604E-8E2E-E3CCFA01428E}" dt="2020-06-03T10:33:50.670" v="12642" actId="478"/>
          <ac:picMkLst>
            <pc:docMk/>
            <pc:sldMk cId="1769977354" sldId="764"/>
            <ac:picMk id="7" creationId="{0F092CAA-6881-4449-92BA-2FE9FB04FCB0}"/>
          </ac:picMkLst>
        </pc:picChg>
        <pc:picChg chg="mod">
          <ac:chgData name="Styrnol, Miriam" userId="0e21edd8-11e0-45cc-aeb0-6298f8e489e2" providerId="ADAL" clId="{A8FAF5DE-FAB3-604E-8E2E-E3CCFA01428E}" dt="2020-06-03T10:33:51.672" v="12643"/>
          <ac:picMkLst>
            <pc:docMk/>
            <pc:sldMk cId="1769977354" sldId="764"/>
            <ac:picMk id="14" creationId="{2C8196E4-F816-FB4F-B603-3B52E4DA08A0}"/>
          </ac:picMkLst>
        </pc:picChg>
      </pc:sldChg>
      <pc:sldChg chg="delSp modSp add del ord">
        <pc:chgData name="Styrnol, Miriam" userId="0e21edd8-11e0-45cc-aeb0-6298f8e489e2" providerId="ADAL" clId="{A8FAF5DE-FAB3-604E-8E2E-E3CCFA01428E}" dt="2020-06-03T10:35:45.488" v="12684" actId="2696"/>
        <pc:sldMkLst>
          <pc:docMk/>
          <pc:sldMk cId="2899000586" sldId="765"/>
        </pc:sldMkLst>
        <pc:spChg chg="mod">
          <ac:chgData name="Styrnol, Miriam" userId="0e21edd8-11e0-45cc-aeb0-6298f8e489e2" providerId="ADAL" clId="{A8FAF5DE-FAB3-604E-8E2E-E3CCFA01428E}" dt="2020-06-01T19:51:07.309" v="4579" actId="14100"/>
          <ac:spMkLst>
            <pc:docMk/>
            <pc:sldMk cId="2899000586" sldId="765"/>
            <ac:spMk id="9" creationId="{9FC94E74-9111-8F44-A75A-F02A018E931D}"/>
          </ac:spMkLst>
        </pc:spChg>
        <pc:spChg chg="del">
          <ac:chgData name="Styrnol, Miriam" userId="0e21edd8-11e0-45cc-aeb0-6298f8e489e2" providerId="ADAL" clId="{A8FAF5DE-FAB3-604E-8E2E-E3CCFA01428E}" dt="2020-06-01T19:48:09.641" v="4530" actId="478"/>
          <ac:spMkLst>
            <pc:docMk/>
            <pc:sldMk cId="2899000586" sldId="765"/>
            <ac:spMk id="10" creationId="{E5F9B97E-B855-A942-9B76-8320E087C6C0}"/>
          </ac:spMkLst>
        </pc:spChg>
        <pc:spChg chg="del mod">
          <ac:chgData name="Styrnol, Miriam" userId="0e21edd8-11e0-45cc-aeb0-6298f8e489e2" providerId="ADAL" clId="{A8FAF5DE-FAB3-604E-8E2E-E3CCFA01428E}" dt="2020-06-01T19:51:10.628" v="4580" actId="478"/>
          <ac:spMkLst>
            <pc:docMk/>
            <pc:sldMk cId="2899000586" sldId="765"/>
            <ac:spMk id="11" creationId="{9DC07A1F-EA72-7946-8DBC-4A41747DDA57}"/>
          </ac:spMkLst>
        </pc:spChg>
        <pc:spChg chg="mod">
          <ac:chgData name="Styrnol, Miriam" userId="0e21edd8-11e0-45cc-aeb0-6298f8e489e2" providerId="ADAL" clId="{A8FAF5DE-FAB3-604E-8E2E-E3CCFA01428E}" dt="2020-06-01T20:14:10.743" v="4882" actId="1035"/>
          <ac:spMkLst>
            <pc:docMk/>
            <pc:sldMk cId="2899000586" sldId="765"/>
            <ac:spMk id="13" creationId="{905EB45D-2FBC-F146-A226-4781C1C0AF16}"/>
          </ac:spMkLst>
        </pc:spChg>
        <pc:spChg chg="mod">
          <ac:chgData name="Styrnol, Miriam" userId="0e21edd8-11e0-45cc-aeb0-6298f8e489e2" providerId="ADAL" clId="{A8FAF5DE-FAB3-604E-8E2E-E3CCFA01428E}" dt="2020-06-01T19:54:21.226" v="4598" actId="1035"/>
          <ac:spMkLst>
            <pc:docMk/>
            <pc:sldMk cId="2899000586" sldId="765"/>
            <ac:spMk id="15" creationId="{678C380C-F6F4-9E4D-8E96-D06525C50766}"/>
          </ac:spMkLst>
        </pc:spChg>
        <pc:picChg chg="mod">
          <ac:chgData name="Styrnol, Miriam" userId="0e21edd8-11e0-45cc-aeb0-6298f8e489e2" providerId="ADAL" clId="{A8FAF5DE-FAB3-604E-8E2E-E3CCFA01428E}" dt="2020-06-01T19:51:01.203" v="4576" actId="1076"/>
          <ac:picMkLst>
            <pc:docMk/>
            <pc:sldMk cId="2899000586" sldId="765"/>
            <ac:picMk id="7" creationId="{0F092CAA-6881-4449-92BA-2FE9FB04FCB0}"/>
          </ac:picMkLst>
        </pc:picChg>
      </pc:sldChg>
      <pc:sldChg chg="modSp new del">
        <pc:chgData name="Styrnol, Miriam" userId="0e21edd8-11e0-45cc-aeb0-6298f8e489e2" providerId="ADAL" clId="{A8FAF5DE-FAB3-604E-8E2E-E3CCFA01428E}" dt="2020-06-01T19:48:32.050" v="4545" actId="2696"/>
        <pc:sldMkLst>
          <pc:docMk/>
          <pc:sldMk cId="3561635757" sldId="766"/>
        </pc:sldMkLst>
        <pc:spChg chg="mod">
          <ac:chgData name="Styrnol, Miriam" userId="0e21edd8-11e0-45cc-aeb0-6298f8e489e2" providerId="ADAL" clId="{A8FAF5DE-FAB3-604E-8E2E-E3CCFA01428E}" dt="2020-06-01T19:48:29.881" v="4544" actId="27636"/>
          <ac:spMkLst>
            <pc:docMk/>
            <pc:sldMk cId="3561635757" sldId="766"/>
            <ac:spMk id="2" creationId="{868CB153-13C7-D74D-B25B-062CD175D043}"/>
          </ac:spMkLst>
        </pc:spChg>
      </pc:sldChg>
      <pc:sldChg chg="add del">
        <pc:chgData name="Styrnol, Miriam" userId="0e21edd8-11e0-45cc-aeb0-6298f8e489e2" providerId="ADAL" clId="{A8FAF5DE-FAB3-604E-8E2E-E3CCFA01428E}" dt="2020-06-01T20:08:57.488" v="4835" actId="2696"/>
        <pc:sldMkLst>
          <pc:docMk/>
          <pc:sldMk cId="3218674754" sldId="767"/>
        </pc:sldMkLst>
      </pc:sldChg>
      <pc:sldChg chg="delSp modSp add del ord">
        <pc:chgData name="Styrnol, Miriam" userId="0e21edd8-11e0-45cc-aeb0-6298f8e489e2" providerId="ADAL" clId="{A8FAF5DE-FAB3-604E-8E2E-E3CCFA01428E}" dt="2020-06-03T10:36:15.272" v="12703" actId="2696"/>
        <pc:sldMkLst>
          <pc:docMk/>
          <pc:sldMk cId="1780904615" sldId="768"/>
        </pc:sldMkLst>
        <pc:spChg chg="mod">
          <ac:chgData name="Styrnol, Miriam" userId="0e21edd8-11e0-45cc-aeb0-6298f8e489e2" providerId="ADAL" clId="{A8FAF5DE-FAB3-604E-8E2E-E3CCFA01428E}" dt="2020-06-01T19:56:25.096" v="4611" actId="20577"/>
          <ac:spMkLst>
            <pc:docMk/>
            <pc:sldMk cId="1780904615" sldId="768"/>
            <ac:spMk id="9" creationId="{9FC94E74-9111-8F44-A75A-F02A018E931D}"/>
          </ac:spMkLst>
        </pc:spChg>
        <pc:spChg chg="mod">
          <ac:chgData name="Styrnol, Miriam" userId="0e21edd8-11e0-45cc-aeb0-6298f8e489e2" providerId="ADAL" clId="{A8FAF5DE-FAB3-604E-8E2E-E3CCFA01428E}" dt="2020-06-01T20:14:05.501" v="4881" actId="1035"/>
          <ac:spMkLst>
            <pc:docMk/>
            <pc:sldMk cId="1780904615" sldId="768"/>
            <ac:spMk id="13" creationId="{905EB45D-2FBC-F146-A226-4781C1C0AF16}"/>
          </ac:spMkLst>
        </pc:spChg>
        <pc:spChg chg="del">
          <ac:chgData name="Styrnol, Miriam" userId="0e21edd8-11e0-45cc-aeb0-6298f8e489e2" providerId="ADAL" clId="{A8FAF5DE-FAB3-604E-8E2E-E3CCFA01428E}" dt="2020-06-01T19:56:27.433" v="4613" actId="478"/>
          <ac:spMkLst>
            <pc:docMk/>
            <pc:sldMk cId="1780904615" sldId="768"/>
            <ac:spMk id="15" creationId="{678C380C-F6F4-9E4D-8E96-D06525C50766}"/>
          </ac:spMkLst>
        </pc:spChg>
        <pc:picChg chg="mod">
          <ac:chgData name="Styrnol, Miriam" userId="0e21edd8-11e0-45cc-aeb0-6298f8e489e2" providerId="ADAL" clId="{A8FAF5DE-FAB3-604E-8E2E-E3CCFA01428E}" dt="2020-06-01T20:11:11.949" v="4854" actId="1076"/>
          <ac:picMkLst>
            <pc:docMk/>
            <pc:sldMk cId="1780904615" sldId="768"/>
            <ac:picMk id="7" creationId="{0F092CAA-6881-4449-92BA-2FE9FB04FCB0}"/>
          </ac:picMkLst>
        </pc:picChg>
      </pc:sldChg>
      <pc:sldChg chg="delSp modSp add del ord">
        <pc:chgData name="Styrnol, Miriam" userId="0e21edd8-11e0-45cc-aeb0-6298f8e489e2" providerId="ADAL" clId="{A8FAF5DE-FAB3-604E-8E2E-E3CCFA01428E}" dt="2020-06-03T10:36:40.082" v="12711" actId="2696"/>
        <pc:sldMkLst>
          <pc:docMk/>
          <pc:sldMk cId="451833702" sldId="769"/>
        </pc:sldMkLst>
        <pc:spChg chg="mod">
          <ac:chgData name="Styrnol, Miriam" userId="0e21edd8-11e0-45cc-aeb0-6298f8e489e2" providerId="ADAL" clId="{A8FAF5DE-FAB3-604E-8E2E-E3CCFA01428E}" dt="2020-06-02T10:29:54.205" v="6354" actId="1037"/>
          <ac:spMkLst>
            <pc:docMk/>
            <pc:sldMk cId="451833702" sldId="769"/>
            <ac:spMk id="9" creationId="{9FC94E74-9111-8F44-A75A-F02A018E931D}"/>
          </ac:spMkLst>
        </pc:spChg>
        <pc:spChg chg="del mod">
          <ac:chgData name="Styrnol, Miriam" userId="0e21edd8-11e0-45cc-aeb0-6298f8e489e2" providerId="ADAL" clId="{A8FAF5DE-FAB3-604E-8E2E-E3CCFA01428E}" dt="2020-06-01T19:59:10.814" v="4695" actId="478"/>
          <ac:spMkLst>
            <pc:docMk/>
            <pc:sldMk cId="451833702" sldId="769"/>
            <ac:spMk id="13" creationId="{905EB45D-2FBC-F146-A226-4781C1C0AF16}"/>
          </ac:spMkLst>
        </pc:spChg>
        <pc:picChg chg="mod">
          <ac:chgData name="Styrnol, Miriam" userId="0e21edd8-11e0-45cc-aeb0-6298f8e489e2" providerId="ADAL" clId="{A8FAF5DE-FAB3-604E-8E2E-E3CCFA01428E}" dt="2020-06-01T19:58:57.457" v="4654" actId="1076"/>
          <ac:picMkLst>
            <pc:docMk/>
            <pc:sldMk cId="451833702" sldId="769"/>
            <ac:picMk id="7" creationId="{0F092CAA-6881-4449-92BA-2FE9FB04FCB0}"/>
          </ac:picMkLst>
        </pc:picChg>
      </pc:sldChg>
      <pc:sldChg chg="new del">
        <pc:chgData name="Styrnol, Miriam" userId="0e21edd8-11e0-45cc-aeb0-6298f8e489e2" providerId="ADAL" clId="{A8FAF5DE-FAB3-604E-8E2E-E3CCFA01428E}" dt="2020-06-02T09:55:21.424" v="5187" actId="680"/>
        <pc:sldMkLst>
          <pc:docMk/>
          <pc:sldMk cId="889887327" sldId="770"/>
        </pc:sldMkLst>
      </pc:sldChg>
      <pc:sldChg chg="addSp delSp modSp add delAnim modAnim modNotesTx">
        <pc:chgData name="Styrnol, Miriam" userId="0e21edd8-11e0-45cc-aeb0-6298f8e489e2" providerId="ADAL" clId="{A8FAF5DE-FAB3-604E-8E2E-E3CCFA01428E}" dt="2020-06-03T11:02:55.266" v="14169" actId="20577"/>
        <pc:sldMkLst>
          <pc:docMk/>
          <pc:sldMk cId="3362345770" sldId="770"/>
        </pc:sldMkLst>
        <pc:spChg chg="add del mod">
          <ac:chgData name="Styrnol, Miriam" userId="0e21edd8-11e0-45cc-aeb0-6298f8e489e2" providerId="ADAL" clId="{A8FAF5DE-FAB3-604E-8E2E-E3CCFA01428E}" dt="2020-06-03T10:28:47.979" v="12565"/>
          <ac:spMkLst>
            <pc:docMk/>
            <pc:sldMk cId="3362345770" sldId="770"/>
            <ac:spMk id="14" creationId="{AA019009-1796-F847-980C-7FD8C54DB790}"/>
          </ac:spMkLst>
        </pc:spChg>
        <pc:spChg chg="del">
          <ac:chgData name="Styrnol, Miriam" userId="0e21edd8-11e0-45cc-aeb0-6298f8e489e2" providerId="ADAL" clId="{A8FAF5DE-FAB3-604E-8E2E-E3CCFA01428E}" dt="2020-06-02T09:56:08.975" v="5190" actId="478"/>
          <ac:spMkLst>
            <pc:docMk/>
            <pc:sldMk cId="3362345770" sldId="770"/>
            <ac:spMk id="14" creationId="{EBC30DE9-2D88-694F-BF0E-D99E645B8217}"/>
          </ac:spMkLst>
        </pc:spChg>
        <pc:spChg chg="mod">
          <ac:chgData name="Styrnol, Miriam" userId="0e21edd8-11e0-45cc-aeb0-6298f8e489e2" providerId="ADAL" clId="{A8FAF5DE-FAB3-604E-8E2E-E3CCFA01428E}" dt="2020-06-03T10:30:01.546" v="12577" actId="1076"/>
          <ac:spMkLst>
            <pc:docMk/>
            <pc:sldMk cId="3362345770" sldId="770"/>
            <ac:spMk id="15" creationId="{678C380C-F6F4-9E4D-8E96-D06525C50766}"/>
          </ac:spMkLst>
        </pc:spChg>
        <pc:spChg chg="add del mod">
          <ac:chgData name="Styrnol, Miriam" userId="0e21edd8-11e0-45cc-aeb0-6298f8e489e2" providerId="ADAL" clId="{A8FAF5DE-FAB3-604E-8E2E-E3CCFA01428E}" dt="2020-06-03T10:28:47.979" v="12565"/>
          <ac:spMkLst>
            <pc:docMk/>
            <pc:sldMk cId="3362345770" sldId="770"/>
            <ac:spMk id="16" creationId="{C40B6600-4589-934A-9EF7-BFDBE1CFDD0E}"/>
          </ac:spMkLst>
        </pc:spChg>
        <pc:spChg chg="mod">
          <ac:chgData name="Styrnol, Miriam" userId="0e21edd8-11e0-45cc-aeb0-6298f8e489e2" providerId="ADAL" clId="{A8FAF5DE-FAB3-604E-8E2E-E3CCFA01428E}" dt="2020-06-03T10:28:41.653" v="12564"/>
          <ac:spMkLst>
            <pc:docMk/>
            <pc:sldMk cId="3362345770" sldId="770"/>
            <ac:spMk id="19" creationId="{CB8498FC-2FA3-C940-B310-62D6CDBE0D99}"/>
          </ac:spMkLst>
        </pc:spChg>
        <pc:spChg chg="mod">
          <ac:chgData name="Styrnol, Miriam" userId="0e21edd8-11e0-45cc-aeb0-6298f8e489e2" providerId="ADAL" clId="{A8FAF5DE-FAB3-604E-8E2E-E3CCFA01428E}" dt="2020-06-03T10:28:41.653" v="12564"/>
          <ac:spMkLst>
            <pc:docMk/>
            <pc:sldMk cId="3362345770" sldId="770"/>
            <ac:spMk id="20" creationId="{E27E4C4B-959E-2748-B82A-E01376A4AF3E}"/>
          </ac:spMkLst>
        </pc:spChg>
        <pc:spChg chg="mod">
          <ac:chgData name="Styrnol, Miriam" userId="0e21edd8-11e0-45cc-aeb0-6298f8e489e2" providerId="ADAL" clId="{A8FAF5DE-FAB3-604E-8E2E-E3CCFA01428E}" dt="2020-06-03T10:28:41.653" v="12564"/>
          <ac:spMkLst>
            <pc:docMk/>
            <pc:sldMk cId="3362345770" sldId="770"/>
            <ac:spMk id="21" creationId="{C3042145-D48B-DA43-9B88-D2D466115AFF}"/>
          </ac:spMkLst>
        </pc:spChg>
        <pc:spChg chg="mod">
          <ac:chgData name="Styrnol, Miriam" userId="0e21edd8-11e0-45cc-aeb0-6298f8e489e2" providerId="ADAL" clId="{A8FAF5DE-FAB3-604E-8E2E-E3CCFA01428E}" dt="2020-06-03T10:28:41.653" v="12564"/>
          <ac:spMkLst>
            <pc:docMk/>
            <pc:sldMk cId="3362345770" sldId="770"/>
            <ac:spMk id="22" creationId="{D584DB99-4292-344C-A3F3-2B0D5EEE262D}"/>
          </ac:spMkLst>
        </pc:spChg>
        <pc:spChg chg="mod">
          <ac:chgData name="Styrnol, Miriam" userId="0e21edd8-11e0-45cc-aeb0-6298f8e489e2" providerId="ADAL" clId="{A8FAF5DE-FAB3-604E-8E2E-E3CCFA01428E}" dt="2020-06-03T10:28:41.653" v="12564"/>
          <ac:spMkLst>
            <pc:docMk/>
            <pc:sldMk cId="3362345770" sldId="770"/>
            <ac:spMk id="23" creationId="{92C9E188-8EFF-C744-BB9E-DDF8B6A631A8}"/>
          </ac:spMkLst>
        </pc:spChg>
        <pc:spChg chg="mod">
          <ac:chgData name="Styrnol, Miriam" userId="0e21edd8-11e0-45cc-aeb0-6298f8e489e2" providerId="ADAL" clId="{A8FAF5DE-FAB3-604E-8E2E-E3CCFA01428E}" dt="2020-06-03T10:28:41.653" v="12564"/>
          <ac:spMkLst>
            <pc:docMk/>
            <pc:sldMk cId="3362345770" sldId="770"/>
            <ac:spMk id="24" creationId="{4D1A4148-3550-554F-8103-E0F2B5F3B153}"/>
          </ac:spMkLst>
        </pc:spChg>
        <pc:spChg chg="mod">
          <ac:chgData name="Styrnol, Miriam" userId="0e21edd8-11e0-45cc-aeb0-6298f8e489e2" providerId="ADAL" clId="{A8FAF5DE-FAB3-604E-8E2E-E3CCFA01428E}" dt="2020-06-03T10:28:41.653" v="12564"/>
          <ac:spMkLst>
            <pc:docMk/>
            <pc:sldMk cId="3362345770" sldId="770"/>
            <ac:spMk id="25" creationId="{510B2D1C-97EA-4543-8C47-D63366C96405}"/>
          </ac:spMkLst>
        </pc:spChg>
        <pc:spChg chg="mod">
          <ac:chgData name="Styrnol, Miriam" userId="0e21edd8-11e0-45cc-aeb0-6298f8e489e2" providerId="ADAL" clId="{A8FAF5DE-FAB3-604E-8E2E-E3CCFA01428E}" dt="2020-06-03T10:28:41.653" v="12564"/>
          <ac:spMkLst>
            <pc:docMk/>
            <pc:sldMk cId="3362345770" sldId="770"/>
            <ac:spMk id="26" creationId="{A8D47B25-041B-EB43-80B5-36C8A6260972}"/>
          </ac:spMkLst>
        </pc:spChg>
        <pc:spChg chg="mod">
          <ac:chgData name="Styrnol, Miriam" userId="0e21edd8-11e0-45cc-aeb0-6298f8e489e2" providerId="ADAL" clId="{A8FAF5DE-FAB3-604E-8E2E-E3CCFA01428E}" dt="2020-06-03T10:28:41.653" v="12564"/>
          <ac:spMkLst>
            <pc:docMk/>
            <pc:sldMk cId="3362345770" sldId="770"/>
            <ac:spMk id="28" creationId="{E118968B-1B7A-2240-B8CD-A44E9D639D83}"/>
          </ac:spMkLst>
        </pc:spChg>
        <pc:spChg chg="mod">
          <ac:chgData name="Styrnol, Miriam" userId="0e21edd8-11e0-45cc-aeb0-6298f8e489e2" providerId="ADAL" clId="{A8FAF5DE-FAB3-604E-8E2E-E3CCFA01428E}" dt="2020-06-03T10:28:41.653" v="12564"/>
          <ac:spMkLst>
            <pc:docMk/>
            <pc:sldMk cId="3362345770" sldId="770"/>
            <ac:spMk id="29" creationId="{03B8E6C1-1CF1-0344-9316-238D6888699A}"/>
          </ac:spMkLst>
        </pc:spChg>
        <pc:spChg chg="mod">
          <ac:chgData name="Styrnol, Miriam" userId="0e21edd8-11e0-45cc-aeb0-6298f8e489e2" providerId="ADAL" clId="{A8FAF5DE-FAB3-604E-8E2E-E3CCFA01428E}" dt="2020-06-03T10:28:41.653" v="12564"/>
          <ac:spMkLst>
            <pc:docMk/>
            <pc:sldMk cId="3362345770" sldId="770"/>
            <ac:spMk id="30" creationId="{910E2402-6340-1349-B74B-B1151675588B}"/>
          </ac:spMkLst>
        </pc:spChg>
        <pc:spChg chg="mod">
          <ac:chgData name="Styrnol, Miriam" userId="0e21edd8-11e0-45cc-aeb0-6298f8e489e2" providerId="ADAL" clId="{A8FAF5DE-FAB3-604E-8E2E-E3CCFA01428E}" dt="2020-06-03T10:28:41.653" v="12564"/>
          <ac:spMkLst>
            <pc:docMk/>
            <pc:sldMk cId="3362345770" sldId="770"/>
            <ac:spMk id="31" creationId="{E74085D2-5104-4947-8A3A-BC1E7B9612BE}"/>
          </ac:spMkLst>
        </pc:spChg>
        <pc:spChg chg="mod">
          <ac:chgData name="Styrnol, Miriam" userId="0e21edd8-11e0-45cc-aeb0-6298f8e489e2" providerId="ADAL" clId="{A8FAF5DE-FAB3-604E-8E2E-E3CCFA01428E}" dt="2020-06-03T10:28:41.653" v="12564"/>
          <ac:spMkLst>
            <pc:docMk/>
            <pc:sldMk cId="3362345770" sldId="770"/>
            <ac:spMk id="32" creationId="{E8BB7D60-A520-854B-8CE7-41CDD932667E}"/>
          </ac:spMkLst>
        </pc:spChg>
        <pc:spChg chg="mod">
          <ac:chgData name="Styrnol, Miriam" userId="0e21edd8-11e0-45cc-aeb0-6298f8e489e2" providerId="ADAL" clId="{A8FAF5DE-FAB3-604E-8E2E-E3CCFA01428E}" dt="2020-06-03T10:28:41.653" v="12564"/>
          <ac:spMkLst>
            <pc:docMk/>
            <pc:sldMk cId="3362345770" sldId="770"/>
            <ac:spMk id="33" creationId="{22DA4F99-4D6A-CF48-B35A-25E95E0A1E14}"/>
          </ac:spMkLst>
        </pc:spChg>
        <pc:spChg chg="mod">
          <ac:chgData name="Styrnol, Miriam" userId="0e21edd8-11e0-45cc-aeb0-6298f8e489e2" providerId="ADAL" clId="{A8FAF5DE-FAB3-604E-8E2E-E3CCFA01428E}" dt="2020-06-03T10:28:41.653" v="12564"/>
          <ac:spMkLst>
            <pc:docMk/>
            <pc:sldMk cId="3362345770" sldId="770"/>
            <ac:spMk id="34" creationId="{7921FBAB-B9D0-FE48-8BC4-A3EF55F5FC20}"/>
          </ac:spMkLst>
        </pc:spChg>
        <pc:spChg chg="mod">
          <ac:chgData name="Styrnol, Miriam" userId="0e21edd8-11e0-45cc-aeb0-6298f8e489e2" providerId="ADAL" clId="{A8FAF5DE-FAB3-604E-8E2E-E3CCFA01428E}" dt="2020-06-03T10:28:41.653" v="12564"/>
          <ac:spMkLst>
            <pc:docMk/>
            <pc:sldMk cId="3362345770" sldId="770"/>
            <ac:spMk id="35" creationId="{46D946BB-CA62-644A-8104-BC78EFE625ED}"/>
          </ac:spMkLst>
        </pc:spChg>
        <pc:spChg chg="mod">
          <ac:chgData name="Styrnol, Miriam" userId="0e21edd8-11e0-45cc-aeb0-6298f8e489e2" providerId="ADAL" clId="{A8FAF5DE-FAB3-604E-8E2E-E3CCFA01428E}" dt="2020-06-03T10:28:41.653" v="12564"/>
          <ac:spMkLst>
            <pc:docMk/>
            <pc:sldMk cId="3362345770" sldId="770"/>
            <ac:spMk id="36" creationId="{5159840D-6BB5-4849-AD18-5A27D4A9653D}"/>
          </ac:spMkLst>
        </pc:spChg>
        <pc:spChg chg="mod">
          <ac:chgData name="Styrnol, Miriam" userId="0e21edd8-11e0-45cc-aeb0-6298f8e489e2" providerId="ADAL" clId="{A8FAF5DE-FAB3-604E-8E2E-E3CCFA01428E}" dt="2020-06-03T10:28:41.653" v="12564"/>
          <ac:spMkLst>
            <pc:docMk/>
            <pc:sldMk cId="3362345770" sldId="770"/>
            <ac:spMk id="37" creationId="{A30EED72-A7A3-A542-ABF0-97103EB87D8A}"/>
          </ac:spMkLst>
        </pc:spChg>
        <pc:spChg chg="mod">
          <ac:chgData name="Styrnol, Miriam" userId="0e21edd8-11e0-45cc-aeb0-6298f8e489e2" providerId="ADAL" clId="{A8FAF5DE-FAB3-604E-8E2E-E3CCFA01428E}" dt="2020-06-03T10:28:41.653" v="12564"/>
          <ac:spMkLst>
            <pc:docMk/>
            <pc:sldMk cId="3362345770" sldId="770"/>
            <ac:spMk id="38" creationId="{D146B1F8-C26A-9248-A31A-171FE4DDAD20}"/>
          </ac:spMkLst>
        </pc:spChg>
        <pc:spChg chg="mod">
          <ac:chgData name="Styrnol, Miriam" userId="0e21edd8-11e0-45cc-aeb0-6298f8e489e2" providerId="ADAL" clId="{A8FAF5DE-FAB3-604E-8E2E-E3CCFA01428E}" dt="2020-06-03T10:28:41.653" v="12564"/>
          <ac:spMkLst>
            <pc:docMk/>
            <pc:sldMk cId="3362345770" sldId="770"/>
            <ac:spMk id="39" creationId="{84BCB2A8-73E1-494B-B9B8-1CAB180B75A1}"/>
          </ac:spMkLst>
        </pc:spChg>
        <pc:spChg chg="mod">
          <ac:chgData name="Styrnol, Miriam" userId="0e21edd8-11e0-45cc-aeb0-6298f8e489e2" providerId="ADAL" clId="{A8FAF5DE-FAB3-604E-8E2E-E3CCFA01428E}" dt="2020-06-03T10:28:41.653" v="12564"/>
          <ac:spMkLst>
            <pc:docMk/>
            <pc:sldMk cId="3362345770" sldId="770"/>
            <ac:spMk id="40" creationId="{34DAEEAF-E473-B841-BC93-47619B91BC74}"/>
          </ac:spMkLst>
        </pc:spChg>
        <pc:spChg chg="mod">
          <ac:chgData name="Styrnol, Miriam" userId="0e21edd8-11e0-45cc-aeb0-6298f8e489e2" providerId="ADAL" clId="{A8FAF5DE-FAB3-604E-8E2E-E3CCFA01428E}" dt="2020-06-03T10:28:41.653" v="12564"/>
          <ac:spMkLst>
            <pc:docMk/>
            <pc:sldMk cId="3362345770" sldId="770"/>
            <ac:spMk id="41" creationId="{29C54B99-D200-C347-A7EB-F487E3B1ED8E}"/>
          </ac:spMkLst>
        </pc:spChg>
        <pc:spChg chg="mod">
          <ac:chgData name="Styrnol, Miriam" userId="0e21edd8-11e0-45cc-aeb0-6298f8e489e2" providerId="ADAL" clId="{A8FAF5DE-FAB3-604E-8E2E-E3CCFA01428E}" dt="2020-06-03T10:28:41.653" v="12564"/>
          <ac:spMkLst>
            <pc:docMk/>
            <pc:sldMk cId="3362345770" sldId="770"/>
            <ac:spMk id="42" creationId="{4860BF53-0778-084C-9B61-022B28381DBE}"/>
          </ac:spMkLst>
        </pc:spChg>
        <pc:spChg chg="mod">
          <ac:chgData name="Styrnol, Miriam" userId="0e21edd8-11e0-45cc-aeb0-6298f8e489e2" providerId="ADAL" clId="{A8FAF5DE-FAB3-604E-8E2E-E3CCFA01428E}" dt="2020-06-03T10:28:41.653" v="12564"/>
          <ac:spMkLst>
            <pc:docMk/>
            <pc:sldMk cId="3362345770" sldId="770"/>
            <ac:spMk id="43" creationId="{3EAC4A44-883A-A745-B94E-49F038A2F5A8}"/>
          </ac:spMkLst>
        </pc:spChg>
        <pc:spChg chg="mod">
          <ac:chgData name="Styrnol, Miriam" userId="0e21edd8-11e0-45cc-aeb0-6298f8e489e2" providerId="ADAL" clId="{A8FAF5DE-FAB3-604E-8E2E-E3CCFA01428E}" dt="2020-06-03T10:28:41.653" v="12564"/>
          <ac:spMkLst>
            <pc:docMk/>
            <pc:sldMk cId="3362345770" sldId="770"/>
            <ac:spMk id="44" creationId="{09A96C08-A46B-2541-9243-86D645219FD1}"/>
          </ac:spMkLst>
        </pc:spChg>
        <pc:spChg chg="mod">
          <ac:chgData name="Styrnol, Miriam" userId="0e21edd8-11e0-45cc-aeb0-6298f8e489e2" providerId="ADAL" clId="{A8FAF5DE-FAB3-604E-8E2E-E3CCFA01428E}" dt="2020-06-03T10:28:41.653" v="12564"/>
          <ac:spMkLst>
            <pc:docMk/>
            <pc:sldMk cId="3362345770" sldId="770"/>
            <ac:spMk id="45" creationId="{833AC4EE-E81C-EB48-8CEC-B1E79A0B1858}"/>
          </ac:spMkLst>
        </pc:spChg>
        <pc:spChg chg="mod">
          <ac:chgData name="Styrnol, Miriam" userId="0e21edd8-11e0-45cc-aeb0-6298f8e489e2" providerId="ADAL" clId="{A8FAF5DE-FAB3-604E-8E2E-E3CCFA01428E}" dt="2020-06-03T10:28:41.653" v="12564"/>
          <ac:spMkLst>
            <pc:docMk/>
            <pc:sldMk cId="3362345770" sldId="770"/>
            <ac:spMk id="46" creationId="{7092F23B-349F-E047-949F-7D374457694D}"/>
          </ac:spMkLst>
        </pc:spChg>
        <pc:spChg chg="mod">
          <ac:chgData name="Styrnol, Miriam" userId="0e21edd8-11e0-45cc-aeb0-6298f8e489e2" providerId="ADAL" clId="{A8FAF5DE-FAB3-604E-8E2E-E3CCFA01428E}" dt="2020-06-03T10:28:41.653" v="12564"/>
          <ac:spMkLst>
            <pc:docMk/>
            <pc:sldMk cId="3362345770" sldId="770"/>
            <ac:spMk id="47" creationId="{733FD45B-E90A-744C-844D-9D552081C69A}"/>
          </ac:spMkLst>
        </pc:spChg>
        <pc:spChg chg="mod">
          <ac:chgData name="Styrnol, Miriam" userId="0e21edd8-11e0-45cc-aeb0-6298f8e489e2" providerId="ADAL" clId="{A8FAF5DE-FAB3-604E-8E2E-E3CCFA01428E}" dt="2020-06-03T10:28:41.653" v="12564"/>
          <ac:spMkLst>
            <pc:docMk/>
            <pc:sldMk cId="3362345770" sldId="770"/>
            <ac:spMk id="48" creationId="{27B0FABD-1EBF-DE4C-B81F-8D7C891C8751}"/>
          </ac:spMkLst>
        </pc:spChg>
        <pc:spChg chg="mod">
          <ac:chgData name="Styrnol, Miriam" userId="0e21edd8-11e0-45cc-aeb0-6298f8e489e2" providerId="ADAL" clId="{A8FAF5DE-FAB3-604E-8E2E-E3CCFA01428E}" dt="2020-06-03T10:28:41.653" v="12564"/>
          <ac:spMkLst>
            <pc:docMk/>
            <pc:sldMk cId="3362345770" sldId="770"/>
            <ac:spMk id="49" creationId="{479DEAB8-78BD-0340-9C84-3E90300F33A6}"/>
          </ac:spMkLst>
        </pc:spChg>
        <pc:spChg chg="mod">
          <ac:chgData name="Styrnol, Miriam" userId="0e21edd8-11e0-45cc-aeb0-6298f8e489e2" providerId="ADAL" clId="{A8FAF5DE-FAB3-604E-8E2E-E3CCFA01428E}" dt="2020-06-03T10:28:41.653" v="12564"/>
          <ac:spMkLst>
            <pc:docMk/>
            <pc:sldMk cId="3362345770" sldId="770"/>
            <ac:spMk id="50" creationId="{1FB685A0-ABC7-F64A-B5D0-06AE3103702F}"/>
          </ac:spMkLst>
        </pc:spChg>
        <pc:spChg chg="mod">
          <ac:chgData name="Styrnol, Miriam" userId="0e21edd8-11e0-45cc-aeb0-6298f8e489e2" providerId="ADAL" clId="{A8FAF5DE-FAB3-604E-8E2E-E3CCFA01428E}" dt="2020-06-03T10:28:41.653" v="12564"/>
          <ac:spMkLst>
            <pc:docMk/>
            <pc:sldMk cId="3362345770" sldId="770"/>
            <ac:spMk id="51" creationId="{5D2D2929-EDAC-CC41-B9AA-EDF7C584F284}"/>
          </ac:spMkLst>
        </pc:spChg>
        <pc:spChg chg="mod">
          <ac:chgData name="Styrnol, Miriam" userId="0e21edd8-11e0-45cc-aeb0-6298f8e489e2" providerId="ADAL" clId="{A8FAF5DE-FAB3-604E-8E2E-E3CCFA01428E}" dt="2020-06-03T10:28:41.653" v="12564"/>
          <ac:spMkLst>
            <pc:docMk/>
            <pc:sldMk cId="3362345770" sldId="770"/>
            <ac:spMk id="52" creationId="{F01C5254-C30C-524A-9CDA-C4EFD8840A17}"/>
          </ac:spMkLst>
        </pc:spChg>
        <pc:spChg chg="add del mod">
          <ac:chgData name="Styrnol, Miriam" userId="0e21edd8-11e0-45cc-aeb0-6298f8e489e2" providerId="ADAL" clId="{A8FAF5DE-FAB3-604E-8E2E-E3CCFA01428E}" dt="2020-06-03T10:28:47.979" v="12565"/>
          <ac:spMkLst>
            <pc:docMk/>
            <pc:sldMk cId="3362345770" sldId="770"/>
            <ac:spMk id="57" creationId="{7F26AF7F-990E-8E42-9815-DEA2323258F0}"/>
          </ac:spMkLst>
        </pc:spChg>
        <pc:spChg chg="add del mod">
          <ac:chgData name="Styrnol, Miriam" userId="0e21edd8-11e0-45cc-aeb0-6298f8e489e2" providerId="ADAL" clId="{A8FAF5DE-FAB3-604E-8E2E-E3CCFA01428E}" dt="2020-06-03T10:28:47.979" v="12565"/>
          <ac:spMkLst>
            <pc:docMk/>
            <pc:sldMk cId="3362345770" sldId="770"/>
            <ac:spMk id="58" creationId="{6FFF3CC3-D69C-8443-BB63-E380A29055F1}"/>
          </ac:spMkLst>
        </pc:spChg>
        <pc:spChg chg="add del mod">
          <ac:chgData name="Styrnol, Miriam" userId="0e21edd8-11e0-45cc-aeb0-6298f8e489e2" providerId="ADAL" clId="{A8FAF5DE-FAB3-604E-8E2E-E3CCFA01428E}" dt="2020-06-03T10:28:47.979" v="12565"/>
          <ac:spMkLst>
            <pc:docMk/>
            <pc:sldMk cId="3362345770" sldId="770"/>
            <ac:spMk id="59" creationId="{84D0B2BB-2DA2-5741-A85C-F9F666C9A4A6}"/>
          </ac:spMkLst>
        </pc:spChg>
        <pc:spChg chg="add del mod">
          <ac:chgData name="Styrnol, Miriam" userId="0e21edd8-11e0-45cc-aeb0-6298f8e489e2" providerId="ADAL" clId="{A8FAF5DE-FAB3-604E-8E2E-E3CCFA01428E}" dt="2020-06-03T10:28:47.979" v="12565"/>
          <ac:spMkLst>
            <pc:docMk/>
            <pc:sldMk cId="3362345770" sldId="770"/>
            <ac:spMk id="60" creationId="{71BEE2C5-AFAC-F544-8AC1-5D635EAE4951}"/>
          </ac:spMkLst>
        </pc:spChg>
        <pc:spChg chg="add del mod">
          <ac:chgData name="Styrnol, Miriam" userId="0e21edd8-11e0-45cc-aeb0-6298f8e489e2" providerId="ADAL" clId="{A8FAF5DE-FAB3-604E-8E2E-E3CCFA01428E}" dt="2020-06-03T10:28:47.979" v="12565"/>
          <ac:spMkLst>
            <pc:docMk/>
            <pc:sldMk cId="3362345770" sldId="770"/>
            <ac:spMk id="61" creationId="{21F8D1E5-F39D-304B-9575-E1F973B83A85}"/>
          </ac:spMkLst>
        </pc:spChg>
        <pc:spChg chg="add del mod">
          <ac:chgData name="Styrnol, Miriam" userId="0e21edd8-11e0-45cc-aeb0-6298f8e489e2" providerId="ADAL" clId="{A8FAF5DE-FAB3-604E-8E2E-E3CCFA01428E}" dt="2020-06-03T10:28:47.979" v="12565"/>
          <ac:spMkLst>
            <pc:docMk/>
            <pc:sldMk cId="3362345770" sldId="770"/>
            <ac:spMk id="62" creationId="{18AA031C-8AF4-B74A-A9E2-A6039DC45D6E}"/>
          </ac:spMkLst>
        </pc:spChg>
        <pc:spChg chg="add del mod">
          <ac:chgData name="Styrnol, Miriam" userId="0e21edd8-11e0-45cc-aeb0-6298f8e489e2" providerId="ADAL" clId="{A8FAF5DE-FAB3-604E-8E2E-E3CCFA01428E}" dt="2020-06-03T10:28:47.979" v="12565"/>
          <ac:spMkLst>
            <pc:docMk/>
            <pc:sldMk cId="3362345770" sldId="770"/>
            <ac:spMk id="63" creationId="{3E956048-DB15-914B-864B-7A2250A3759F}"/>
          </ac:spMkLst>
        </pc:spChg>
        <pc:spChg chg="add del mod">
          <ac:chgData name="Styrnol, Miriam" userId="0e21edd8-11e0-45cc-aeb0-6298f8e489e2" providerId="ADAL" clId="{A8FAF5DE-FAB3-604E-8E2E-E3CCFA01428E}" dt="2020-06-03T10:28:47.979" v="12565"/>
          <ac:spMkLst>
            <pc:docMk/>
            <pc:sldMk cId="3362345770" sldId="770"/>
            <ac:spMk id="64" creationId="{F6F6E0A9-9C4F-A64E-9FA1-8FEC00AC1F9F}"/>
          </ac:spMkLst>
        </pc:spChg>
        <pc:spChg chg="add mod">
          <ac:chgData name="Styrnol, Miriam" userId="0e21edd8-11e0-45cc-aeb0-6298f8e489e2" providerId="ADAL" clId="{A8FAF5DE-FAB3-604E-8E2E-E3CCFA01428E}" dt="2020-06-03T10:30:31.639" v="12589" actId="14100"/>
          <ac:spMkLst>
            <pc:docMk/>
            <pc:sldMk cId="3362345770" sldId="770"/>
            <ac:spMk id="65" creationId="{1FA83CC8-F774-B24C-BA4B-5F843791E87B}"/>
          </ac:spMkLst>
        </pc:spChg>
        <pc:spChg chg="add mod">
          <ac:chgData name="Styrnol, Miriam" userId="0e21edd8-11e0-45cc-aeb0-6298f8e489e2" providerId="ADAL" clId="{A8FAF5DE-FAB3-604E-8E2E-E3CCFA01428E}" dt="2020-06-03T10:31:09.538" v="12609" actId="1036"/>
          <ac:spMkLst>
            <pc:docMk/>
            <pc:sldMk cId="3362345770" sldId="770"/>
            <ac:spMk id="66" creationId="{B11A798B-6489-B14B-9EB0-795E29D195B4}"/>
          </ac:spMkLst>
        </pc:spChg>
        <pc:spChg chg="add mod">
          <ac:chgData name="Styrnol, Miriam" userId="0e21edd8-11e0-45cc-aeb0-6298f8e489e2" providerId="ADAL" clId="{A8FAF5DE-FAB3-604E-8E2E-E3CCFA01428E}" dt="2020-06-03T10:29:25.202" v="12570" actId="1076"/>
          <ac:spMkLst>
            <pc:docMk/>
            <pc:sldMk cId="3362345770" sldId="770"/>
            <ac:spMk id="67" creationId="{B3C25736-5C6A-994B-BF24-8D1C6A6CFB8E}"/>
          </ac:spMkLst>
        </pc:spChg>
        <pc:spChg chg="add mod">
          <ac:chgData name="Styrnol, Miriam" userId="0e21edd8-11e0-45cc-aeb0-6298f8e489e2" providerId="ADAL" clId="{A8FAF5DE-FAB3-604E-8E2E-E3CCFA01428E}" dt="2020-06-03T10:31:49.576" v="12626" actId="1037"/>
          <ac:spMkLst>
            <pc:docMk/>
            <pc:sldMk cId="3362345770" sldId="770"/>
            <ac:spMk id="68" creationId="{425DBDF9-B995-6943-B8E7-CED380A8AC85}"/>
          </ac:spMkLst>
        </pc:spChg>
        <pc:spChg chg="add mod">
          <ac:chgData name="Styrnol, Miriam" userId="0e21edd8-11e0-45cc-aeb0-6298f8e489e2" providerId="ADAL" clId="{A8FAF5DE-FAB3-604E-8E2E-E3CCFA01428E}" dt="2020-06-03T10:31:00.432" v="12602" actId="1036"/>
          <ac:spMkLst>
            <pc:docMk/>
            <pc:sldMk cId="3362345770" sldId="770"/>
            <ac:spMk id="69" creationId="{E26B153C-FE88-E247-878E-79165659D377}"/>
          </ac:spMkLst>
        </pc:spChg>
        <pc:spChg chg="add mod">
          <ac:chgData name="Styrnol, Miriam" userId="0e21edd8-11e0-45cc-aeb0-6298f8e489e2" providerId="ADAL" clId="{A8FAF5DE-FAB3-604E-8E2E-E3CCFA01428E}" dt="2020-06-03T10:31:56.082" v="12628" actId="14100"/>
          <ac:spMkLst>
            <pc:docMk/>
            <pc:sldMk cId="3362345770" sldId="770"/>
            <ac:spMk id="70" creationId="{FF5A9F1A-EBCE-2E45-B55F-8C5646106781}"/>
          </ac:spMkLst>
        </pc:spChg>
        <pc:grpChg chg="add del mod">
          <ac:chgData name="Styrnol, Miriam" userId="0e21edd8-11e0-45cc-aeb0-6298f8e489e2" providerId="ADAL" clId="{A8FAF5DE-FAB3-604E-8E2E-E3CCFA01428E}" dt="2020-06-03T10:28:47.979" v="12565"/>
          <ac:grpSpMkLst>
            <pc:docMk/>
            <pc:sldMk cId="3362345770" sldId="770"/>
            <ac:grpSpMk id="17" creationId="{7A2107A1-18E0-674B-BC9E-80A270BA9A8F}"/>
          </ac:grpSpMkLst>
        </pc:grpChg>
        <pc:grpChg chg="mod">
          <ac:chgData name="Styrnol, Miriam" userId="0e21edd8-11e0-45cc-aeb0-6298f8e489e2" providerId="ADAL" clId="{A8FAF5DE-FAB3-604E-8E2E-E3CCFA01428E}" dt="2020-06-03T10:28:41.653" v="12564"/>
          <ac:grpSpMkLst>
            <pc:docMk/>
            <pc:sldMk cId="3362345770" sldId="770"/>
            <ac:grpSpMk id="18" creationId="{C4A45D2D-125C-A141-8E76-4C692A987152}"/>
          </ac:grpSpMkLst>
        </pc:grpChg>
        <pc:grpChg chg="mod">
          <ac:chgData name="Styrnol, Miriam" userId="0e21edd8-11e0-45cc-aeb0-6298f8e489e2" providerId="ADAL" clId="{A8FAF5DE-FAB3-604E-8E2E-E3CCFA01428E}" dt="2020-06-03T10:28:41.653" v="12564"/>
          <ac:grpSpMkLst>
            <pc:docMk/>
            <pc:sldMk cId="3362345770" sldId="770"/>
            <ac:grpSpMk id="27" creationId="{ECC5B914-FAD5-AB48-B0C8-980F1DD4AFDB}"/>
          </ac:grpSpMkLst>
        </pc:grpChg>
        <pc:picChg chg="add mod modCrop">
          <ac:chgData name="Styrnol, Miriam" userId="0e21edd8-11e0-45cc-aeb0-6298f8e489e2" providerId="ADAL" clId="{A8FAF5DE-FAB3-604E-8E2E-E3CCFA01428E}" dt="2020-06-03T10:34:33.716" v="12649" actId="14100"/>
          <ac:picMkLst>
            <pc:docMk/>
            <pc:sldMk cId="3362345770" sldId="770"/>
            <ac:picMk id="2" creationId="{023DE8B7-387A-8145-BA54-61B1465E390E}"/>
          </ac:picMkLst>
        </pc:picChg>
        <pc:picChg chg="del">
          <ac:chgData name="Styrnol, Miriam" userId="0e21edd8-11e0-45cc-aeb0-6298f8e489e2" providerId="ADAL" clId="{A8FAF5DE-FAB3-604E-8E2E-E3CCFA01428E}" dt="2020-06-03T10:28:37.854" v="12563" actId="478"/>
          <ac:picMkLst>
            <pc:docMk/>
            <pc:sldMk cId="3362345770" sldId="770"/>
            <ac:picMk id="7" creationId="{0F092CAA-6881-4449-92BA-2FE9FB04FCB0}"/>
          </ac:picMkLst>
        </pc:picChg>
        <pc:cxnChg chg="mod">
          <ac:chgData name="Styrnol, Miriam" userId="0e21edd8-11e0-45cc-aeb0-6298f8e489e2" providerId="ADAL" clId="{A8FAF5DE-FAB3-604E-8E2E-E3CCFA01428E}" dt="2020-06-03T10:28:41.653" v="12564"/>
          <ac:cxnSpMkLst>
            <pc:docMk/>
            <pc:sldMk cId="3362345770" sldId="770"/>
            <ac:cxnSpMk id="53" creationId="{2B821EFC-790F-0A45-853A-C1F8408A5B41}"/>
          </ac:cxnSpMkLst>
        </pc:cxnChg>
        <pc:cxnChg chg="mod">
          <ac:chgData name="Styrnol, Miriam" userId="0e21edd8-11e0-45cc-aeb0-6298f8e489e2" providerId="ADAL" clId="{A8FAF5DE-FAB3-604E-8E2E-E3CCFA01428E}" dt="2020-06-03T10:28:41.653" v="12564"/>
          <ac:cxnSpMkLst>
            <pc:docMk/>
            <pc:sldMk cId="3362345770" sldId="770"/>
            <ac:cxnSpMk id="54" creationId="{0BE402DD-33E3-6042-9B82-A186790EEE3F}"/>
          </ac:cxnSpMkLst>
        </pc:cxnChg>
        <pc:cxnChg chg="mod">
          <ac:chgData name="Styrnol, Miriam" userId="0e21edd8-11e0-45cc-aeb0-6298f8e489e2" providerId="ADAL" clId="{A8FAF5DE-FAB3-604E-8E2E-E3CCFA01428E}" dt="2020-06-03T10:28:41.653" v="12564"/>
          <ac:cxnSpMkLst>
            <pc:docMk/>
            <pc:sldMk cId="3362345770" sldId="770"/>
            <ac:cxnSpMk id="55" creationId="{21677E15-698C-704D-B823-9D342F768CE7}"/>
          </ac:cxnSpMkLst>
        </pc:cxnChg>
        <pc:cxnChg chg="mod">
          <ac:chgData name="Styrnol, Miriam" userId="0e21edd8-11e0-45cc-aeb0-6298f8e489e2" providerId="ADAL" clId="{A8FAF5DE-FAB3-604E-8E2E-E3CCFA01428E}" dt="2020-06-03T10:28:41.653" v="12564"/>
          <ac:cxnSpMkLst>
            <pc:docMk/>
            <pc:sldMk cId="3362345770" sldId="770"/>
            <ac:cxnSpMk id="56" creationId="{F3ACF41B-D59B-274E-8DB4-79B04E238BC1}"/>
          </ac:cxnSpMkLst>
        </pc:cxnChg>
      </pc:sldChg>
      <pc:sldChg chg="addSp delSp modSp add del ord modNotesTx">
        <pc:chgData name="Styrnol, Miriam" userId="0e21edd8-11e0-45cc-aeb0-6298f8e489e2" providerId="ADAL" clId="{A8FAF5DE-FAB3-604E-8E2E-E3CCFA01428E}" dt="2020-06-03T10:35:00.410" v="12653" actId="2696"/>
        <pc:sldMkLst>
          <pc:docMk/>
          <pc:sldMk cId="3363452676" sldId="771"/>
        </pc:sldMkLst>
        <pc:spChg chg="mod">
          <ac:chgData name="Styrnol, Miriam" userId="0e21edd8-11e0-45cc-aeb0-6298f8e489e2" providerId="ADAL" clId="{A8FAF5DE-FAB3-604E-8E2E-E3CCFA01428E}" dt="2020-06-02T10:09:02.887" v="5221" actId="20577"/>
          <ac:spMkLst>
            <pc:docMk/>
            <pc:sldMk cId="3363452676" sldId="771"/>
            <ac:spMk id="9" creationId="{9FC94E74-9111-8F44-A75A-F02A018E931D}"/>
          </ac:spMkLst>
        </pc:spChg>
        <pc:spChg chg="mod">
          <ac:chgData name="Styrnol, Miriam" userId="0e21edd8-11e0-45cc-aeb0-6298f8e489e2" providerId="ADAL" clId="{A8FAF5DE-FAB3-604E-8E2E-E3CCFA01428E}" dt="2020-06-03T10:33:44.094" v="12640"/>
          <ac:spMkLst>
            <pc:docMk/>
            <pc:sldMk cId="3363452676" sldId="771"/>
            <ac:spMk id="18" creationId="{0E31FE13-6A94-7D44-A353-E33348A0471A}"/>
          </ac:spMkLst>
        </pc:spChg>
        <pc:spChg chg="mod">
          <ac:chgData name="Styrnol, Miriam" userId="0e21edd8-11e0-45cc-aeb0-6298f8e489e2" providerId="ADAL" clId="{A8FAF5DE-FAB3-604E-8E2E-E3CCFA01428E}" dt="2020-06-03T10:33:44.094" v="12640"/>
          <ac:spMkLst>
            <pc:docMk/>
            <pc:sldMk cId="3363452676" sldId="771"/>
            <ac:spMk id="19" creationId="{F70C01C4-8AE2-8A48-967F-AB958E59E83D}"/>
          </ac:spMkLst>
        </pc:spChg>
        <pc:spChg chg="mod">
          <ac:chgData name="Styrnol, Miriam" userId="0e21edd8-11e0-45cc-aeb0-6298f8e489e2" providerId="ADAL" clId="{A8FAF5DE-FAB3-604E-8E2E-E3CCFA01428E}" dt="2020-06-03T10:33:44.094" v="12640"/>
          <ac:spMkLst>
            <pc:docMk/>
            <pc:sldMk cId="3363452676" sldId="771"/>
            <ac:spMk id="20" creationId="{8CA7BF6F-3509-FB4D-A151-C4D37AED537C}"/>
          </ac:spMkLst>
        </pc:spChg>
        <pc:spChg chg="mod">
          <ac:chgData name="Styrnol, Miriam" userId="0e21edd8-11e0-45cc-aeb0-6298f8e489e2" providerId="ADAL" clId="{A8FAF5DE-FAB3-604E-8E2E-E3CCFA01428E}" dt="2020-06-03T10:33:44.094" v="12640"/>
          <ac:spMkLst>
            <pc:docMk/>
            <pc:sldMk cId="3363452676" sldId="771"/>
            <ac:spMk id="21" creationId="{657096A9-294D-5340-82BE-C0F9EA093584}"/>
          </ac:spMkLst>
        </pc:spChg>
        <pc:spChg chg="mod">
          <ac:chgData name="Styrnol, Miriam" userId="0e21edd8-11e0-45cc-aeb0-6298f8e489e2" providerId="ADAL" clId="{A8FAF5DE-FAB3-604E-8E2E-E3CCFA01428E}" dt="2020-06-03T10:33:44.094" v="12640"/>
          <ac:spMkLst>
            <pc:docMk/>
            <pc:sldMk cId="3363452676" sldId="771"/>
            <ac:spMk id="22" creationId="{9EBF56FF-1228-E74B-8A99-FC7B6BE37F1F}"/>
          </ac:spMkLst>
        </pc:spChg>
        <pc:spChg chg="del mod">
          <ac:chgData name="Styrnol, Miriam" userId="0e21edd8-11e0-45cc-aeb0-6298f8e489e2" providerId="ADAL" clId="{A8FAF5DE-FAB3-604E-8E2E-E3CCFA01428E}" dt="2020-06-03T10:33:46.946" v="12641" actId="478"/>
          <ac:spMkLst>
            <pc:docMk/>
            <pc:sldMk cId="3363452676" sldId="771"/>
            <ac:spMk id="23" creationId="{08F3FD25-C320-1C41-B68D-CE6B1F8F5EE0}"/>
          </ac:spMkLst>
        </pc:spChg>
        <pc:grpChg chg="add mod">
          <ac:chgData name="Styrnol, Miriam" userId="0e21edd8-11e0-45cc-aeb0-6298f8e489e2" providerId="ADAL" clId="{A8FAF5DE-FAB3-604E-8E2E-E3CCFA01428E}" dt="2020-06-03T10:33:44.094" v="12640"/>
          <ac:grpSpMkLst>
            <pc:docMk/>
            <pc:sldMk cId="3363452676" sldId="771"/>
            <ac:grpSpMk id="16" creationId="{240CB92E-17A3-8C42-9A1D-A0ED3FD7F331}"/>
          </ac:grpSpMkLst>
        </pc:grpChg>
        <pc:picChg chg="del">
          <ac:chgData name="Styrnol, Miriam" userId="0e21edd8-11e0-45cc-aeb0-6298f8e489e2" providerId="ADAL" clId="{A8FAF5DE-FAB3-604E-8E2E-E3CCFA01428E}" dt="2020-06-03T10:32:39.061" v="12631" actId="478"/>
          <ac:picMkLst>
            <pc:docMk/>
            <pc:sldMk cId="3363452676" sldId="771"/>
            <ac:picMk id="7" creationId="{0F092CAA-6881-4449-92BA-2FE9FB04FCB0}"/>
          </ac:picMkLst>
        </pc:picChg>
        <pc:picChg chg="add del mod">
          <ac:chgData name="Styrnol, Miriam" userId="0e21edd8-11e0-45cc-aeb0-6298f8e489e2" providerId="ADAL" clId="{A8FAF5DE-FAB3-604E-8E2E-E3CCFA01428E}" dt="2020-06-03T10:32:44.620" v="12633"/>
          <ac:picMkLst>
            <pc:docMk/>
            <pc:sldMk cId="3363452676" sldId="771"/>
            <ac:picMk id="14" creationId="{45EC29AF-9FB5-224F-BA50-D11D27DB7A58}"/>
          </ac:picMkLst>
        </pc:picChg>
        <pc:picChg chg="mod">
          <ac:chgData name="Styrnol, Miriam" userId="0e21edd8-11e0-45cc-aeb0-6298f8e489e2" providerId="ADAL" clId="{A8FAF5DE-FAB3-604E-8E2E-E3CCFA01428E}" dt="2020-06-03T10:33:44.094" v="12640"/>
          <ac:picMkLst>
            <pc:docMk/>
            <pc:sldMk cId="3363452676" sldId="771"/>
            <ac:picMk id="17" creationId="{9EEFECE8-2EAD-6A46-96D7-BE1D32A6EB00}"/>
          </ac:picMkLst>
        </pc:picChg>
      </pc:sldChg>
      <pc:sldChg chg="modSp add del">
        <pc:chgData name="Styrnol, Miriam" userId="0e21edd8-11e0-45cc-aeb0-6298f8e489e2" providerId="ADAL" clId="{A8FAF5DE-FAB3-604E-8E2E-E3CCFA01428E}" dt="2020-06-03T10:35:44.568" v="12683" actId="2696"/>
        <pc:sldMkLst>
          <pc:docMk/>
          <pc:sldMk cId="3143441348" sldId="772"/>
        </pc:sldMkLst>
        <pc:spChg chg="mod">
          <ac:chgData name="Styrnol, Miriam" userId="0e21edd8-11e0-45cc-aeb0-6298f8e489e2" providerId="ADAL" clId="{A8FAF5DE-FAB3-604E-8E2E-E3CCFA01428E}" dt="2020-06-02T10:26:31.206" v="6252" actId="14100"/>
          <ac:spMkLst>
            <pc:docMk/>
            <pc:sldMk cId="3143441348" sldId="772"/>
            <ac:spMk id="9" creationId="{9FC94E74-9111-8F44-A75A-F02A018E931D}"/>
          </ac:spMkLst>
        </pc:spChg>
      </pc:sldChg>
      <pc:sldChg chg="modSp add del">
        <pc:chgData name="Styrnol, Miriam" userId="0e21edd8-11e0-45cc-aeb0-6298f8e489e2" providerId="ADAL" clId="{A8FAF5DE-FAB3-604E-8E2E-E3CCFA01428E}" dt="2020-06-03T10:36:13.582" v="12702" actId="2696"/>
        <pc:sldMkLst>
          <pc:docMk/>
          <pc:sldMk cId="2397623868" sldId="773"/>
        </pc:sldMkLst>
        <pc:spChg chg="mod">
          <ac:chgData name="Styrnol, Miriam" userId="0e21edd8-11e0-45cc-aeb0-6298f8e489e2" providerId="ADAL" clId="{A8FAF5DE-FAB3-604E-8E2E-E3CCFA01428E}" dt="2020-06-02T10:26:16.501" v="6233" actId="20577"/>
          <ac:spMkLst>
            <pc:docMk/>
            <pc:sldMk cId="2397623868" sldId="773"/>
            <ac:spMk id="9" creationId="{9FC94E74-9111-8F44-A75A-F02A018E931D}"/>
          </ac:spMkLst>
        </pc:spChg>
      </pc:sldChg>
      <pc:sldChg chg="modSp add del">
        <pc:chgData name="Styrnol, Miriam" userId="0e21edd8-11e0-45cc-aeb0-6298f8e489e2" providerId="ADAL" clId="{A8FAF5DE-FAB3-604E-8E2E-E3CCFA01428E}" dt="2020-06-03T10:36:41.532" v="12712" actId="2696"/>
        <pc:sldMkLst>
          <pc:docMk/>
          <pc:sldMk cId="2181431380" sldId="774"/>
        </pc:sldMkLst>
        <pc:spChg chg="mod">
          <ac:chgData name="Styrnol, Miriam" userId="0e21edd8-11e0-45cc-aeb0-6298f8e489e2" providerId="ADAL" clId="{A8FAF5DE-FAB3-604E-8E2E-E3CCFA01428E}" dt="2020-06-02T10:29:33.381" v="6305" actId="1037"/>
          <ac:spMkLst>
            <pc:docMk/>
            <pc:sldMk cId="2181431380" sldId="774"/>
            <ac:spMk id="9" creationId="{9FC94E74-9111-8F44-A75A-F02A018E931D}"/>
          </ac:spMkLst>
        </pc:spChg>
      </pc:sldChg>
      <pc:sldChg chg="modSp add ord modNotesTx">
        <pc:chgData name="Styrnol, Miriam" userId="0e21edd8-11e0-45cc-aeb0-6298f8e489e2" providerId="ADAL" clId="{A8FAF5DE-FAB3-604E-8E2E-E3CCFA01428E}" dt="2020-06-03T11:04:23.335" v="14330" actId="20577"/>
        <pc:sldMkLst>
          <pc:docMk/>
          <pc:sldMk cId="3791832387" sldId="775"/>
        </pc:sldMkLst>
        <pc:spChg chg="mod">
          <ac:chgData name="Styrnol, Miriam" userId="0e21edd8-11e0-45cc-aeb0-6298f8e489e2" providerId="ADAL" clId="{A8FAF5DE-FAB3-604E-8E2E-E3CCFA01428E}" dt="2020-06-03T10:35:06.200" v="12661" actId="20577"/>
          <ac:spMkLst>
            <pc:docMk/>
            <pc:sldMk cId="3791832387" sldId="775"/>
            <ac:spMk id="9" creationId="{9FC94E74-9111-8F44-A75A-F02A018E931D}"/>
          </ac:spMkLst>
        </pc:spChg>
      </pc:sldChg>
      <pc:sldChg chg="delSp modSp add">
        <pc:chgData name="Styrnol, Miriam" userId="0e21edd8-11e0-45cc-aeb0-6298f8e489e2" providerId="ADAL" clId="{A8FAF5DE-FAB3-604E-8E2E-E3CCFA01428E}" dt="2020-06-03T10:35:16.231" v="12677" actId="478"/>
        <pc:sldMkLst>
          <pc:docMk/>
          <pc:sldMk cId="4146299104" sldId="776"/>
        </pc:sldMkLst>
        <pc:spChg chg="mod">
          <ac:chgData name="Styrnol, Miriam" userId="0e21edd8-11e0-45cc-aeb0-6298f8e489e2" providerId="ADAL" clId="{A8FAF5DE-FAB3-604E-8E2E-E3CCFA01428E}" dt="2020-06-03T10:35:14.264" v="12676" actId="20577"/>
          <ac:spMkLst>
            <pc:docMk/>
            <pc:sldMk cId="4146299104" sldId="776"/>
            <ac:spMk id="9" creationId="{9FC94E74-9111-8F44-A75A-F02A018E931D}"/>
          </ac:spMkLst>
        </pc:spChg>
        <pc:spChg chg="del">
          <ac:chgData name="Styrnol, Miriam" userId="0e21edd8-11e0-45cc-aeb0-6298f8e489e2" providerId="ADAL" clId="{A8FAF5DE-FAB3-604E-8E2E-E3CCFA01428E}" dt="2020-06-03T10:35:16.231" v="12677" actId="478"/>
          <ac:spMkLst>
            <pc:docMk/>
            <pc:sldMk cId="4146299104" sldId="776"/>
            <ac:spMk id="70" creationId="{FF5A9F1A-EBCE-2E45-B55F-8C5646106781}"/>
          </ac:spMkLst>
        </pc:spChg>
      </pc:sldChg>
      <pc:sldChg chg="modSp add ord">
        <pc:chgData name="Styrnol, Miriam" userId="0e21edd8-11e0-45cc-aeb0-6298f8e489e2" providerId="ADAL" clId="{A8FAF5DE-FAB3-604E-8E2E-E3CCFA01428E}" dt="2020-06-03T10:35:40.410" v="12682" actId="14100"/>
        <pc:sldMkLst>
          <pc:docMk/>
          <pc:sldMk cId="3938353259" sldId="777"/>
        </pc:sldMkLst>
        <pc:spChg chg="mod">
          <ac:chgData name="Styrnol, Miriam" userId="0e21edd8-11e0-45cc-aeb0-6298f8e489e2" providerId="ADAL" clId="{A8FAF5DE-FAB3-604E-8E2E-E3CCFA01428E}" dt="2020-06-03T10:35:40.410" v="12682" actId="14100"/>
          <ac:spMkLst>
            <pc:docMk/>
            <pc:sldMk cId="3938353259" sldId="777"/>
            <ac:spMk id="9" creationId="{9FC94E74-9111-8F44-A75A-F02A018E931D}"/>
          </ac:spMkLst>
        </pc:spChg>
      </pc:sldChg>
      <pc:sldChg chg="delSp modSp add">
        <pc:chgData name="Styrnol, Miriam" userId="0e21edd8-11e0-45cc-aeb0-6298f8e489e2" providerId="ADAL" clId="{A8FAF5DE-FAB3-604E-8E2E-E3CCFA01428E}" dt="2020-06-03T10:35:55.267" v="12689" actId="478"/>
        <pc:sldMkLst>
          <pc:docMk/>
          <pc:sldMk cId="3938533229" sldId="778"/>
        </pc:sldMkLst>
        <pc:spChg chg="mod">
          <ac:chgData name="Styrnol, Miriam" userId="0e21edd8-11e0-45cc-aeb0-6298f8e489e2" providerId="ADAL" clId="{A8FAF5DE-FAB3-604E-8E2E-E3CCFA01428E}" dt="2020-06-03T10:35:51.852" v="12686" actId="14100"/>
          <ac:spMkLst>
            <pc:docMk/>
            <pc:sldMk cId="3938533229" sldId="778"/>
            <ac:spMk id="9" creationId="{9FC94E74-9111-8F44-A75A-F02A018E931D}"/>
          </ac:spMkLst>
        </pc:spChg>
        <pc:spChg chg="del">
          <ac:chgData name="Styrnol, Miriam" userId="0e21edd8-11e0-45cc-aeb0-6298f8e489e2" providerId="ADAL" clId="{A8FAF5DE-FAB3-604E-8E2E-E3CCFA01428E}" dt="2020-06-03T10:35:55.267" v="12689" actId="478"/>
          <ac:spMkLst>
            <pc:docMk/>
            <pc:sldMk cId="3938533229" sldId="778"/>
            <ac:spMk id="65" creationId="{1FA83CC8-F774-B24C-BA4B-5F843791E87B}"/>
          </ac:spMkLst>
        </pc:spChg>
        <pc:spChg chg="del mod">
          <ac:chgData name="Styrnol, Miriam" userId="0e21edd8-11e0-45cc-aeb0-6298f8e489e2" providerId="ADAL" clId="{A8FAF5DE-FAB3-604E-8E2E-E3CCFA01428E}" dt="2020-06-03T10:35:54.129" v="12688" actId="478"/>
          <ac:spMkLst>
            <pc:docMk/>
            <pc:sldMk cId="3938533229" sldId="778"/>
            <ac:spMk id="66" creationId="{B11A798B-6489-B14B-9EB0-795E29D195B4}"/>
          </ac:spMkLst>
        </pc:spChg>
      </pc:sldChg>
      <pc:sldChg chg="modSp add ord">
        <pc:chgData name="Styrnol, Miriam" userId="0e21edd8-11e0-45cc-aeb0-6298f8e489e2" providerId="ADAL" clId="{A8FAF5DE-FAB3-604E-8E2E-E3CCFA01428E}" dt="2020-06-03T10:36:08.512" v="12700" actId="14100"/>
        <pc:sldMkLst>
          <pc:docMk/>
          <pc:sldMk cId="1522936424" sldId="779"/>
        </pc:sldMkLst>
        <pc:spChg chg="mod">
          <ac:chgData name="Styrnol, Miriam" userId="0e21edd8-11e0-45cc-aeb0-6298f8e489e2" providerId="ADAL" clId="{A8FAF5DE-FAB3-604E-8E2E-E3CCFA01428E}" dt="2020-06-03T10:36:08.512" v="12700" actId="14100"/>
          <ac:spMkLst>
            <pc:docMk/>
            <pc:sldMk cId="1522936424" sldId="779"/>
            <ac:spMk id="9" creationId="{9FC94E74-9111-8F44-A75A-F02A018E931D}"/>
          </ac:spMkLst>
        </pc:spChg>
      </pc:sldChg>
      <pc:sldChg chg="delSp add">
        <pc:chgData name="Styrnol, Miriam" userId="0e21edd8-11e0-45cc-aeb0-6298f8e489e2" providerId="ADAL" clId="{A8FAF5DE-FAB3-604E-8E2E-E3CCFA01428E}" dt="2020-06-03T10:36:17.213" v="12704" actId="478"/>
        <pc:sldMkLst>
          <pc:docMk/>
          <pc:sldMk cId="4288382040" sldId="780"/>
        </pc:sldMkLst>
        <pc:spChg chg="del">
          <ac:chgData name="Styrnol, Miriam" userId="0e21edd8-11e0-45cc-aeb0-6298f8e489e2" providerId="ADAL" clId="{A8FAF5DE-FAB3-604E-8E2E-E3CCFA01428E}" dt="2020-06-03T10:36:17.213" v="12704" actId="478"/>
          <ac:spMkLst>
            <pc:docMk/>
            <pc:sldMk cId="4288382040" sldId="780"/>
            <ac:spMk id="69" creationId="{E26B153C-FE88-E247-878E-79165659D377}"/>
          </ac:spMkLst>
        </pc:spChg>
      </pc:sldChg>
      <pc:sldChg chg="modSp add ord">
        <pc:chgData name="Styrnol, Miriam" userId="0e21edd8-11e0-45cc-aeb0-6298f8e489e2" providerId="ADAL" clId="{A8FAF5DE-FAB3-604E-8E2E-E3CCFA01428E}" dt="2020-06-03T10:36:35.367" v="12709" actId="14100"/>
        <pc:sldMkLst>
          <pc:docMk/>
          <pc:sldMk cId="64480335" sldId="781"/>
        </pc:sldMkLst>
        <pc:spChg chg="mod">
          <ac:chgData name="Styrnol, Miriam" userId="0e21edd8-11e0-45cc-aeb0-6298f8e489e2" providerId="ADAL" clId="{A8FAF5DE-FAB3-604E-8E2E-E3CCFA01428E}" dt="2020-06-03T10:36:35.367" v="12709" actId="14100"/>
          <ac:spMkLst>
            <pc:docMk/>
            <pc:sldMk cId="64480335" sldId="781"/>
            <ac:spMk id="9" creationId="{9FC94E74-9111-8F44-A75A-F02A018E931D}"/>
          </ac:spMkLst>
        </pc:spChg>
      </pc:sldChg>
      <pc:sldChg chg="delSp add modNotesTx">
        <pc:chgData name="Styrnol, Miriam" userId="0e21edd8-11e0-45cc-aeb0-6298f8e489e2" providerId="ADAL" clId="{A8FAF5DE-FAB3-604E-8E2E-E3CCFA01428E}" dt="2020-06-03T11:18:07.925" v="15511" actId="20577"/>
        <pc:sldMkLst>
          <pc:docMk/>
          <pc:sldMk cId="3589450902" sldId="782"/>
        </pc:sldMkLst>
        <pc:spChg chg="del">
          <ac:chgData name="Styrnol, Miriam" userId="0e21edd8-11e0-45cc-aeb0-6298f8e489e2" providerId="ADAL" clId="{A8FAF5DE-FAB3-604E-8E2E-E3CCFA01428E}" dt="2020-06-03T10:36:47.729" v="12713" actId="478"/>
          <ac:spMkLst>
            <pc:docMk/>
            <pc:sldMk cId="3589450902" sldId="782"/>
            <ac:spMk id="68" creationId="{425DBDF9-B995-6943-B8E7-CED380A8AC85}"/>
          </ac:spMkLst>
        </pc:spChg>
      </pc:sldChg>
    </pc:docChg>
  </pc:docChgLst>
  <pc:docChgLst>
    <pc:chgData name="Styrnol, Miriam" userId="S::k1802745@kcl.ac.uk::0e21edd8-11e0-45cc-aeb0-6298f8e489e2" providerId="AD" clId="Web-{50359089-F56E-1A86-32A3-A8483BE10D99}"/>
    <pc:docChg chg="modSld">
      <pc:chgData name="Styrnol, Miriam" userId="S::k1802745@kcl.ac.uk::0e21edd8-11e0-45cc-aeb0-6298f8e489e2" providerId="AD" clId="Web-{50359089-F56E-1A86-32A3-A8483BE10D99}" dt="2020-05-14T14:02:53.536" v="30" actId="20577"/>
      <pc:docMkLst>
        <pc:docMk/>
      </pc:docMkLst>
      <pc:sldChg chg="modSp">
        <pc:chgData name="Styrnol, Miriam" userId="S::k1802745@kcl.ac.uk::0e21edd8-11e0-45cc-aeb0-6298f8e489e2" providerId="AD" clId="Web-{50359089-F56E-1A86-32A3-A8483BE10D99}" dt="2020-05-14T14:02:53.333" v="28" actId="20577"/>
        <pc:sldMkLst>
          <pc:docMk/>
          <pc:sldMk cId="3602784086" sldId="396"/>
        </pc:sldMkLst>
        <pc:spChg chg="mod">
          <ac:chgData name="Styrnol, Miriam" userId="S::k1802745@kcl.ac.uk::0e21edd8-11e0-45cc-aeb0-6298f8e489e2" providerId="AD" clId="Web-{50359089-F56E-1A86-32A3-A8483BE10D99}" dt="2020-05-14T14:02:53.333" v="28" actId="20577"/>
          <ac:spMkLst>
            <pc:docMk/>
            <pc:sldMk cId="3602784086" sldId="396"/>
            <ac:spMk id="2" creationId="{E9435C86-B7F7-4296-B8F9-A8F6C9A9B57B}"/>
          </ac:spMkLst>
        </pc:spChg>
      </pc:sldChg>
    </pc:docChg>
  </pc:docChgLst>
  <pc:docChgLst>
    <pc:chgData name="Kozman, Eliza" userId="4ecb8e2f-77c4-49f5-9971-3acebd66ba7e" providerId="ADAL" clId="{ABBD1962-D3D4-4FAD-B221-F960C3A1108C}"/>
    <pc:docChg chg="modSld">
      <pc:chgData name="Kozman, Eliza" userId="4ecb8e2f-77c4-49f5-9971-3acebd66ba7e" providerId="ADAL" clId="{ABBD1962-D3D4-4FAD-B221-F960C3A1108C}" dt="2020-07-01T16:20:09.515" v="0" actId="1076"/>
      <pc:docMkLst>
        <pc:docMk/>
      </pc:docMkLst>
      <pc:sldChg chg="modSp mod">
        <pc:chgData name="Kozman, Eliza" userId="4ecb8e2f-77c4-49f5-9971-3acebd66ba7e" providerId="ADAL" clId="{ABBD1962-D3D4-4FAD-B221-F960C3A1108C}" dt="2020-07-01T16:20:09.515" v="0" actId="1076"/>
        <pc:sldMkLst>
          <pc:docMk/>
          <pc:sldMk cId="3362345770" sldId="770"/>
        </pc:sldMkLst>
        <pc:picChg chg="mod">
          <ac:chgData name="Kozman, Eliza" userId="4ecb8e2f-77c4-49f5-9971-3acebd66ba7e" providerId="ADAL" clId="{ABBD1962-D3D4-4FAD-B221-F960C3A1108C}" dt="2020-07-01T16:20:09.515" v="0" actId="1076"/>
          <ac:picMkLst>
            <pc:docMk/>
            <pc:sldMk cId="3362345770" sldId="770"/>
            <ac:picMk id="2" creationId="{023DE8B7-387A-8145-BA54-61B1465E390E}"/>
          </ac:picMkLst>
        </pc:picChg>
      </pc:sldChg>
    </pc:docChg>
  </pc:docChgLst>
  <pc:docChgLst>
    <pc:chgData name="Marzec, Magdalena" userId="S::k1927932@kcl.ac.uk::c1b820d3-7e2e-4a50-8498-41b1e3d4eba2" providerId="AD" clId="Web-{41A5FB1E-A2AC-92E8-9B02-5846935E0A88}"/>
    <pc:docChg chg="modSld">
      <pc:chgData name="Marzec, Magdalena" userId="S::k1927932@kcl.ac.uk::c1b820d3-7e2e-4a50-8498-41b1e3d4eba2" providerId="AD" clId="Web-{41A5FB1E-A2AC-92E8-9B02-5846935E0A88}" dt="2020-06-17T15:42:58.883" v="23" actId="14100"/>
      <pc:docMkLst>
        <pc:docMk/>
      </pc:docMkLst>
      <pc:sldChg chg="modSp">
        <pc:chgData name="Marzec, Magdalena" userId="S::k1927932@kcl.ac.uk::c1b820d3-7e2e-4a50-8498-41b1e3d4eba2" providerId="AD" clId="Web-{41A5FB1E-A2AC-92E8-9B02-5846935E0A88}" dt="2020-06-17T15:41:48.180" v="9" actId="14100"/>
        <pc:sldMkLst>
          <pc:docMk/>
          <pc:sldMk cId="2870039747" sldId="753"/>
        </pc:sldMkLst>
        <pc:spChg chg="mod">
          <ac:chgData name="Marzec, Magdalena" userId="S::k1927932@kcl.ac.uk::c1b820d3-7e2e-4a50-8498-41b1e3d4eba2" providerId="AD" clId="Web-{41A5FB1E-A2AC-92E8-9B02-5846935E0A88}" dt="2020-06-17T15:41:48.180" v="9" actId="14100"/>
          <ac:spMkLst>
            <pc:docMk/>
            <pc:sldMk cId="2870039747" sldId="753"/>
            <ac:spMk id="5" creationId="{9B0A3C67-5574-4C9D-8CA0-6E30A52219A4}"/>
          </ac:spMkLst>
        </pc:spChg>
      </pc:sldChg>
      <pc:sldChg chg="delSp modSp">
        <pc:chgData name="Marzec, Magdalena" userId="S::k1927932@kcl.ac.uk::c1b820d3-7e2e-4a50-8498-41b1e3d4eba2" providerId="AD" clId="Web-{41A5FB1E-A2AC-92E8-9B02-5846935E0A88}" dt="2020-06-17T15:42:28.070" v="16" actId="20577"/>
        <pc:sldMkLst>
          <pc:docMk/>
          <pc:sldMk cId="2869341729" sldId="760"/>
        </pc:sldMkLst>
        <pc:spChg chg="del">
          <ac:chgData name="Marzec, Magdalena" userId="S::k1927932@kcl.ac.uk::c1b820d3-7e2e-4a50-8498-41b1e3d4eba2" providerId="AD" clId="Web-{41A5FB1E-A2AC-92E8-9B02-5846935E0A88}" dt="2020-06-17T15:42:13.336" v="12"/>
          <ac:spMkLst>
            <pc:docMk/>
            <pc:sldMk cId="2869341729" sldId="760"/>
            <ac:spMk id="6" creationId="{C4186803-5A6F-1442-A2D9-D787656578C7}"/>
          </ac:spMkLst>
        </pc:spChg>
        <pc:spChg chg="mod">
          <ac:chgData name="Marzec, Magdalena" userId="S::k1927932@kcl.ac.uk::c1b820d3-7e2e-4a50-8498-41b1e3d4eba2" providerId="AD" clId="Web-{41A5FB1E-A2AC-92E8-9B02-5846935E0A88}" dt="2020-06-17T15:42:28.070" v="16" actId="20577"/>
          <ac:spMkLst>
            <pc:docMk/>
            <pc:sldMk cId="2869341729" sldId="760"/>
            <ac:spMk id="9" creationId="{9FC94E74-9111-8F44-A75A-F02A018E931D}"/>
          </ac:spMkLst>
        </pc:spChg>
      </pc:sldChg>
      <pc:sldChg chg="delSp modSp">
        <pc:chgData name="Marzec, Magdalena" userId="S::k1927932@kcl.ac.uk::c1b820d3-7e2e-4a50-8498-41b1e3d4eba2" providerId="AD" clId="Web-{41A5FB1E-A2AC-92E8-9B02-5846935E0A88}" dt="2020-06-17T15:42:58.883" v="23" actId="14100"/>
        <pc:sldMkLst>
          <pc:docMk/>
          <pc:sldMk cId="3362345770" sldId="770"/>
        </pc:sldMkLst>
        <pc:spChg chg="del">
          <ac:chgData name="Marzec, Magdalena" userId="S::k1927932@kcl.ac.uk::c1b820d3-7e2e-4a50-8498-41b1e3d4eba2" providerId="AD" clId="Web-{41A5FB1E-A2AC-92E8-9B02-5846935E0A88}" dt="2020-06-17T15:42:50.023" v="21"/>
          <ac:spMkLst>
            <pc:docMk/>
            <pc:sldMk cId="3362345770" sldId="770"/>
            <ac:spMk id="6" creationId="{C4186803-5A6F-1442-A2D9-D787656578C7}"/>
          </ac:spMkLst>
        </pc:spChg>
        <pc:spChg chg="mod">
          <ac:chgData name="Marzec, Magdalena" userId="S::k1927932@kcl.ac.uk::c1b820d3-7e2e-4a50-8498-41b1e3d4eba2" providerId="AD" clId="Web-{41A5FB1E-A2AC-92E8-9B02-5846935E0A88}" dt="2020-06-17T15:42:58.883" v="23" actId="14100"/>
          <ac:spMkLst>
            <pc:docMk/>
            <pc:sldMk cId="3362345770" sldId="770"/>
            <ac:spMk id="9" creationId="{9FC94E74-9111-8F44-A75A-F02A018E931D}"/>
          </ac:spMkLst>
        </pc:spChg>
      </pc:sldChg>
      <pc:sldChg chg="modSp">
        <pc:chgData name="Marzec, Magdalena" userId="S::k1927932@kcl.ac.uk::c1b820d3-7e2e-4a50-8498-41b1e3d4eba2" providerId="AD" clId="Web-{41A5FB1E-A2AC-92E8-9B02-5846935E0A88}" dt="2020-06-17T15:41:07.306" v="8" actId="14100"/>
        <pc:sldMkLst>
          <pc:docMk/>
          <pc:sldMk cId="3938353259" sldId="777"/>
        </pc:sldMkLst>
        <pc:spChg chg="mod">
          <ac:chgData name="Marzec, Magdalena" userId="S::k1927932@kcl.ac.uk::c1b820d3-7e2e-4a50-8498-41b1e3d4eba2" providerId="AD" clId="Web-{41A5FB1E-A2AC-92E8-9B02-5846935E0A88}" dt="2020-06-17T15:41:00.493" v="7" actId="1076"/>
          <ac:spMkLst>
            <pc:docMk/>
            <pc:sldMk cId="3938353259" sldId="777"/>
            <ac:spMk id="9" creationId="{9FC94E74-9111-8F44-A75A-F02A018E931D}"/>
          </ac:spMkLst>
        </pc:spChg>
        <pc:picChg chg="mod">
          <ac:chgData name="Marzec, Magdalena" userId="S::k1927932@kcl.ac.uk::c1b820d3-7e2e-4a50-8498-41b1e3d4eba2" providerId="AD" clId="Web-{41A5FB1E-A2AC-92E8-9B02-5846935E0A88}" dt="2020-06-17T15:41:07.306" v="8" actId="14100"/>
          <ac:picMkLst>
            <pc:docMk/>
            <pc:sldMk cId="3938353259" sldId="777"/>
            <ac:picMk id="2" creationId="{023DE8B7-387A-8145-BA54-61B1465E390E}"/>
          </ac:picMkLst>
        </pc:picChg>
      </pc:sldChg>
      <pc:sldChg chg="modSp">
        <pc:chgData name="Marzec, Magdalena" userId="S::k1927932@kcl.ac.uk::c1b820d3-7e2e-4a50-8498-41b1e3d4eba2" providerId="AD" clId="Web-{41A5FB1E-A2AC-92E8-9B02-5846935E0A88}" dt="2020-06-17T15:39:57.499" v="5" actId="1076"/>
        <pc:sldMkLst>
          <pc:docMk/>
          <pc:sldMk cId="3589450902" sldId="782"/>
        </pc:sldMkLst>
        <pc:spChg chg="mod">
          <ac:chgData name="Marzec, Magdalena" userId="S::k1927932@kcl.ac.uk::c1b820d3-7e2e-4a50-8498-41b1e3d4eba2" providerId="AD" clId="Web-{41A5FB1E-A2AC-92E8-9B02-5846935E0A88}" dt="2020-06-17T15:39:57.499" v="5" actId="1076"/>
          <ac:spMkLst>
            <pc:docMk/>
            <pc:sldMk cId="3589450902" sldId="782"/>
            <ac:spMk id="9" creationId="{9FC94E74-9111-8F44-A75A-F02A018E931D}"/>
          </ac:spMkLst>
        </pc:spChg>
      </pc:sldChg>
    </pc:docChg>
  </pc:docChgLst>
  <pc:docChgLst>
    <pc:chgData name="Magdalena" userId="c1b820d3-7e2e-4a50-8498-41b1e3d4eba2" providerId="ADAL" clId="{E65049CC-3D73-4A19-B3F8-40F512101A53}"/>
    <pc:docChg chg="modSld">
      <pc:chgData name="Magdalena" userId="c1b820d3-7e2e-4a50-8498-41b1e3d4eba2" providerId="ADAL" clId="{E65049CC-3D73-4A19-B3F8-40F512101A53}" dt="2020-06-17T15:54:32.446" v="31" actId="20577"/>
      <pc:docMkLst>
        <pc:docMk/>
      </pc:docMkLst>
      <pc:sldChg chg="modSp mod">
        <pc:chgData name="Magdalena" userId="c1b820d3-7e2e-4a50-8498-41b1e3d4eba2" providerId="ADAL" clId="{E65049CC-3D73-4A19-B3F8-40F512101A53}" dt="2020-06-17T15:51:23.481" v="1" actId="14100"/>
        <pc:sldMkLst>
          <pc:docMk/>
          <pc:sldMk cId="949223117" sldId="312"/>
        </pc:sldMkLst>
        <pc:spChg chg="mod">
          <ac:chgData name="Magdalena" userId="c1b820d3-7e2e-4a50-8498-41b1e3d4eba2" providerId="ADAL" clId="{E65049CC-3D73-4A19-B3F8-40F512101A53}" dt="2020-06-17T15:51:23.481" v="1" actId="14100"/>
          <ac:spMkLst>
            <pc:docMk/>
            <pc:sldMk cId="949223117" sldId="312"/>
            <ac:spMk id="19" creationId="{6129D085-A8F1-4A94-B629-E0FCFB5FFD04}"/>
          </ac:spMkLst>
        </pc:spChg>
      </pc:sldChg>
      <pc:sldChg chg="modSp mod">
        <pc:chgData name="Magdalena" userId="c1b820d3-7e2e-4a50-8498-41b1e3d4eba2" providerId="ADAL" clId="{E65049CC-3D73-4A19-B3F8-40F512101A53}" dt="2020-06-17T15:53:12.185" v="19" actId="14100"/>
        <pc:sldMkLst>
          <pc:docMk/>
          <pc:sldMk cId="3721073753" sldId="757"/>
        </pc:sldMkLst>
        <pc:spChg chg="mod">
          <ac:chgData name="Magdalena" userId="c1b820d3-7e2e-4a50-8498-41b1e3d4eba2" providerId="ADAL" clId="{E65049CC-3D73-4A19-B3F8-40F512101A53}" dt="2020-06-17T15:53:12.185" v="19" actId="14100"/>
          <ac:spMkLst>
            <pc:docMk/>
            <pc:sldMk cId="3721073753" sldId="757"/>
            <ac:spMk id="4" creationId="{87A560EA-0EFF-4F9F-8D48-37FBDB019602}"/>
          </ac:spMkLst>
        </pc:spChg>
      </pc:sldChg>
      <pc:sldChg chg="modSp mod">
        <pc:chgData name="Magdalena" userId="c1b820d3-7e2e-4a50-8498-41b1e3d4eba2" providerId="ADAL" clId="{E65049CC-3D73-4A19-B3F8-40F512101A53}" dt="2020-06-17T15:53:09.504" v="18" actId="14100"/>
        <pc:sldMkLst>
          <pc:docMk/>
          <pc:sldMk cId="3791832387" sldId="775"/>
        </pc:sldMkLst>
        <pc:spChg chg="mod">
          <ac:chgData name="Magdalena" userId="c1b820d3-7e2e-4a50-8498-41b1e3d4eba2" providerId="ADAL" clId="{E65049CC-3D73-4A19-B3F8-40F512101A53}" dt="2020-06-17T15:53:09.504" v="18" actId="14100"/>
          <ac:spMkLst>
            <pc:docMk/>
            <pc:sldMk cId="3791832387" sldId="775"/>
            <ac:spMk id="9" creationId="{9FC94E74-9111-8F44-A75A-F02A018E931D}"/>
          </ac:spMkLst>
        </pc:spChg>
      </pc:sldChg>
      <pc:sldChg chg="modSp mod">
        <pc:chgData name="Magdalena" userId="c1b820d3-7e2e-4a50-8498-41b1e3d4eba2" providerId="ADAL" clId="{E65049CC-3D73-4A19-B3F8-40F512101A53}" dt="2020-06-17T15:53:02.258" v="17" actId="14100"/>
        <pc:sldMkLst>
          <pc:docMk/>
          <pc:sldMk cId="4146299104" sldId="776"/>
        </pc:sldMkLst>
        <pc:spChg chg="mod">
          <ac:chgData name="Magdalena" userId="c1b820d3-7e2e-4a50-8498-41b1e3d4eba2" providerId="ADAL" clId="{E65049CC-3D73-4A19-B3F8-40F512101A53}" dt="2020-06-17T15:53:02.258" v="17" actId="14100"/>
          <ac:spMkLst>
            <pc:docMk/>
            <pc:sldMk cId="4146299104" sldId="776"/>
            <ac:spMk id="9" creationId="{9FC94E74-9111-8F44-A75A-F02A018E931D}"/>
          </ac:spMkLst>
        </pc:spChg>
      </pc:sldChg>
      <pc:sldChg chg="modSp mod">
        <pc:chgData name="Magdalena" userId="c1b820d3-7e2e-4a50-8498-41b1e3d4eba2" providerId="ADAL" clId="{E65049CC-3D73-4A19-B3F8-40F512101A53}" dt="2020-06-17T15:52:58.174" v="16" actId="14100"/>
        <pc:sldMkLst>
          <pc:docMk/>
          <pc:sldMk cId="3938353259" sldId="777"/>
        </pc:sldMkLst>
        <pc:spChg chg="mod">
          <ac:chgData name="Magdalena" userId="c1b820d3-7e2e-4a50-8498-41b1e3d4eba2" providerId="ADAL" clId="{E65049CC-3D73-4A19-B3F8-40F512101A53}" dt="2020-06-17T15:52:58.174" v="16" actId="14100"/>
          <ac:spMkLst>
            <pc:docMk/>
            <pc:sldMk cId="3938353259" sldId="777"/>
            <ac:spMk id="9" creationId="{9FC94E74-9111-8F44-A75A-F02A018E931D}"/>
          </ac:spMkLst>
        </pc:spChg>
      </pc:sldChg>
      <pc:sldChg chg="modSp mod">
        <pc:chgData name="Magdalena" userId="c1b820d3-7e2e-4a50-8498-41b1e3d4eba2" providerId="ADAL" clId="{E65049CC-3D73-4A19-B3F8-40F512101A53}" dt="2020-06-17T15:52:53.995" v="15" actId="14100"/>
        <pc:sldMkLst>
          <pc:docMk/>
          <pc:sldMk cId="3938533229" sldId="778"/>
        </pc:sldMkLst>
        <pc:spChg chg="mod">
          <ac:chgData name="Magdalena" userId="c1b820d3-7e2e-4a50-8498-41b1e3d4eba2" providerId="ADAL" clId="{E65049CC-3D73-4A19-B3F8-40F512101A53}" dt="2020-06-17T15:52:53.995" v="15" actId="14100"/>
          <ac:spMkLst>
            <pc:docMk/>
            <pc:sldMk cId="3938533229" sldId="778"/>
            <ac:spMk id="9" creationId="{9FC94E74-9111-8F44-A75A-F02A018E931D}"/>
          </ac:spMkLst>
        </pc:spChg>
      </pc:sldChg>
      <pc:sldChg chg="modSp mod">
        <pc:chgData name="Magdalena" userId="c1b820d3-7e2e-4a50-8498-41b1e3d4eba2" providerId="ADAL" clId="{E65049CC-3D73-4A19-B3F8-40F512101A53}" dt="2020-06-17T15:53:56.102" v="21" actId="14100"/>
        <pc:sldMkLst>
          <pc:docMk/>
          <pc:sldMk cId="1522936424" sldId="779"/>
        </pc:sldMkLst>
        <pc:spChg chg="mod">
          <ac:chgData name="Magdalena" userId="c1b820d3-7e2e-4a50-8498-41b1e3d4eba2" providerId="ADAL" clId="{E65049CC-3D73-4A19-B3F8-40F512101A53}" dt="2020-06-17T15:53:56.102" v="21" actId="14100"/>
          <ac:spMkLst>
            <pc:docMk/>
            <pc:sldMk cId="1522936424" sldId="779"/>
            <ac:spMk id="9" creationId="{9FC94E74-9111-8F44-A75A-F02A018E931D}"/>
          </ac:spMkLst>
        </pc:spChg>
      </pc:sldChg>
      <pc:sldChg chg="modSp mod">
        <pc:chgData name="Magdalena" userId="c1b820d3-7e2e-4a50-8498-41b1e3d4eba2" providerId="ADAL" clId="{E65049CC-3D73-4A19-B3F8-40F512101A53}" dt="2020-06-17T15:54:03.876" v="23" actId="14100"/>
        <pc:sldMkLst>
          <pc:docMk/>
          <pc:sldMk cId="4288382040" sldId="780"/>
        </pc:sldMkLst>
        <pc:spChg chg="mod">
          <ac:chgData name="Magdalena" userId="c1b820d3-7e2e-4a50-8498-41b1e3d4eba2" providerId="ADAL" clId="{E65049CC-3D73-4A19-B3F8-40F512101A53}" dt="2020-06-17T15:54:03.876" v="23" actId="14100"/>
          <ac:spMkLst>
            <pc:docMk/>
            <pc:sldMk cId="4288382040" sldId="780"/>
            <ac:spMk id="9" creationId="{9FC94E74-9111-8F44-A75A-F02A018E931D}"/>
          </ac:spMkLst>
        </pc:spChg>
      </pc:sldChg>
      <pc:sldChg chg="modSp mod">
        <pc:chgData name="Magdalena" userId="c1b820d3-7e2e-4a50-8498-41b1e3d4eba2" providerId="ADAL" clId="{E65049CC-3D73-4A19-B3F8-40F512101A53}" dt="2020-06-17T15:54:19.505" v="27" actId="14100"/>
        <pc:sldMkLst>
          <pc:docMk/>
          <pc:sldMk cId="64480335" sldId="781"/>
        </pc:sldMkLst>
        <pc:spChg chg="mod">
          <ac:chgData name="Magdalena" userId="c1b820d3-7e2e-4a50-8498-41b1e3d4eba2" providerId="ADAL" clId="{E65049CC-3D73-4A19-B3F8-40F512101A53}" dt="2020-06-17T15:54:19.505" v="27" actId="14100"/>
          <ac:spMkLst>
            <pc:docMk/>
            <pc:sldMk cId="64480335" sldId="781"/>
            <ac:spMk id="9" creationId="{9FC94E74-9111-8F44-A75A-F02A018E931D}"/>
          </ac:spMkLst>
        </pc:spChg>
      </pc:sldChg>
      <pc:sldChg chg="modSp mod">
        <pc:chgData name="Magdalena" userId="c1b820d3-7e2e-4a50-8498-41b1e3d4eba2" providerId="ADAL" clId="{E65049CC-3D73-4A19-B3F8-40F512101A53}" dt="2020-06-17T15:54:32.446" v="31" actId="20577"/>
        <pc:sldMkLst>
          <pc:docMk/>
          <pc:sldMk cId="3589450902" sldId="782"/>
        </pc:sldMkLst>
        <pc:spChg chg="mod">
          <ac:chgData name="Magdalena" userId="c1b820d3-7e2e-4a50-8498-41b1e3d4eba2" providerId="ADAL" clId="{E65049CC-3D73-4A19-B3F8-40F512101A53}" dt="2020-06-17T15:54:32.446" v="31" actId="20577"/>
          <ac:spMkLst>
            <pc:docMk/>
            <pc:sldMk cId="3589450902" sldId="782"/>
            <ac:spMk id="9" creationId="{9FC94E74-9111-8F44-A75A-F02A018E931D}"/>
          </ac:spMkLst>
        </pc:spChg>
      </pc:sldChg>
    </pc:docChg>
  </pc:docChgLst>
  <pc:docChgLst>
    <pc:chgData name="Arthur, Zoe" userId="S::k1928433@kcl.ac.uk::981ea6b6-7996-4bc2-b7d2-018afb3acbdb" providerId="AD" clId="Web-{AE8BF3CB-7D36-A1D4-7300-02BFEE0902C1}"/>
    <pc:docChg chg="delSld">
      <pc:chgData name="Arthur, Zoe" userId="S::k1928433@kcl.ac.uk::981ea6b6-7996-4bc2-b7d2-018afb3acbdb" providerId="AD" clId="Web-{AE8BF3CB-7D36-A1D4-7300-02BFEE0902C1}" dt="2020-07-16T09:57:59.962" v="0"/>
      <pc:docMkLst>
        <pc:docMk/>
      </pc:docMkLst>
      <pc:sldChg chg="del">
        <pc:chgData name="Arthur, Zoe" userId="S::k1928433@kcl.ac.uk::981ea6b6-7996-4bc2-b7d2-018afb3acbdb" providerId="AD" clId="Web-{AE8BF3CB-7D36-A1D4-7300-02BFEE0902C1}" dt="2020-07-16T09:57:59.962" v="0"/>
        <pc:sldMkLst>
          <pc:docMk/>
          <pc:sldMk cId="3483283857" sldId="759"/>
        </pc:sldMkLst>
      </pc:sldChg>
    </pc:docChg>
  </pc:docChgLst>
  <pc:docChgLst>
    <pc:chgData name="Arthur, Zoe" userId="S::k1928433@kcl.ac.uk::981ea6b6-7996-4bc2-b7d2-018afb3acbdb" providerId="AD" clId="Web-{1B40EC41-13C5-4BB9-448E-7F42FBA0D38A}"/>
    <pc:docChg chg="modSld">
      <pc:chgData name="Arthur, Zoe" userId="S::k1928433@kcl.ac.uk::981ea6b6-7996-4bc2-b7d2-018afb3acbdb" providerId="AD" clId="Web-{1B40EC41-13C5-4BB9-448E-7F42FBA0D38A}" dt="2020-07-16T10:54:35.867" v="4" actId="20577"/>
      <pc:docMkLst>
        <pc:docMk/>
      </pc:docMkLst>
      <pc:sldChg chg="modSp">
        <pc:chgData name="Arthur, Zoe" userId="S::k1928433@kcl.ac.uk::981ea6b6-7996-4bc2-b7d2-018afb3acbdb" providerId="AD" clId="Web-{1B40EC41-13C5-4BB9-448E-7F42FBA0D38A}" dt="2020-07-16T10:54:35.617" v="2" actId="20577"/>
        <pc:sldMkLst>
          <pc:docMk/>
          <pc:sldMk cId="3602784086" sldId="396"/>
        </pc:sldMkLst>
        <pc:spChg chg="mod">
          <ac:chgData name="Arthur, Zoe" userId="S::k1928433@kcl.ac.uk::981ea6b6-7996-4bc2-b7d2-018afb3acbdb" providerId="AD" clId="Web-{1B40EC41-13C5-4BB9-448E-7F42FBA0D38A}" dt="2020-07-16T10:54:35.617" v="2" actId="20577"/>
          <ac:spMkLst>
            <pc:docMk/>
            <pc:sldMk cId="3602784086" sldId="396"/>
            <ac:spMk id="3" creationId="{34CB51D5-16C0-4A0B-BB98-B1D76913A2AA}"/>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0992F5-AF47-4A4B-B7AF-77E402FFC58D}" type="doc">
      <dgm:prSet loTypeId="urn:microsoft.com/office/officeart/2008/layout/HexagonCluster" loCatId="relationship" qsTypeId="urn:microsoft.com/office/officeart/2005/8/quickstyle/simple1" qsCatId="simple" csTypeId="urn:microsoft.com/office/officeart/2005/8/colors/accent0_3" csCatId="mainScheme" phldr="1"/>
      <dgm:spPr/>
      <dgm:t>
        <a:bodyPr/>
        <a:lstStyle/>
        <a:p>
          <a:endParaRPr lang="en-GB"/>
        </a:p>
      </dgm:t>
    </dgm:pt>
    <dgm:pt modelId="{F1A68624-2717-47F7-85C3-B81B76C18218}">
      <dgm:prSet phldrT="[Text]" custT="1"/>
      <dgm:spPr/>
      <dgm:t>
        <a:bodyPr/>
        <a:lstStyle/>
        <a:p>
          <a:pPr>
            <a:buFont typeface="Arial" panose="020B0604020202020204" pitchFamily="34" charset="0"/>
            <a:buChar char="•"/>
          </a:pPr>
          <a:r>
            <a:rPr lang="en-GB" sz="2000"/>
            <a:t>A programme seems too complex to measure</a:t>
          </a:r>
        </a:p>
      </dgm:t>
    </dgm:pt>
    <dgm:pt modelId="{CB029779-4672-4D11-8024-C288FB9B69D8}" type="parTrans" cxnId="{5AD0F3BB-4890-42E8-8629-A129A958C9CA}">
      <dgm:prSet/>
      <dgm:spPr/>
      <dgm:t>
        <a:bodyPr/>
        <a:lstStyle/>
        <a:p>
          <a:endParaRPr lang="en-GB"/>
        </a:p>
      </dgm:t>
    </dgm:pt>
    <dgm:pt modelId="{D97D95CA-706A-49A6-A110-980FD3CEB6EE}" type="sibTrans" cxnId="{5AD0F3BB-4890-42E8-8629-A129A958C9CA}">
      <dgm:prSet/>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8000" b="-8000"/>
          </a:stretch>
        </a:blipFill>
      </dgm:spPr>
      <dgm:t>
        <a:bodyPr/>
        <a:lstStyle/>
        <a:p>
          <a:endParaRPr lang="en-GB"/>
        </a:p>
      </dgm:t>
      <dgm:extLst>
        <a:ext uri="{E40237B7-FDA0-4F09-8148-C483321AD2D9}">
          <dgm14:cNvPr xmlns:dgm14="http://schemas.microsoft.com/office/drawing/2010/diagram" id="0" name="" descr="Open Book"/>
        </a:ext>
      </dgm:extLst>
    </dgm:pt>
    <dgm:pt modelId="{4A2711D6-197A-40FC-9EF1-B028F0D97CC7}">
      <dgm:prSet custT="1"/>
      <dgm:spPr/>
      <dgm:t>
        <a:bodyPr/>
        <a:lstStyle/>
        <a:p>
          <a:r>
            <a:rPr lang="en-GB" sz="1600"/>
            <a:t>A programme is too small to show any actual impact</a:t>
          </a:r>
        </a:p>
      </dgm:t>
    </dgm:pt>
    <dgm:pt modelId="{FFEF447F-87CF-4BEA-BA34-2046317EE416}" type="parTrans" cxnId="{8646377B-D22D-46DB-A746-E4014250721F}">
      <dgm:prSet/>
      <dgm:spPr/>
      <dgm:t>
        <a:bodyPr/>
        <a:lstStyle/>
        <a:p>
          <a:endParaRPr lang="en-GB"/>
        </a:p>
      </dgm:t>
    </dgm:pt>
    <dgm:pt modelId="{19A39E1A-112E-44DA-AC0D-909AA4B5A7B6}" type="sibTrans" cxnId="{8646377B-D22D-46DB-A746-E4014250721F}">
      <dgm:prSet/>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8000" b="-8000"/>
          </a:stretch>
        </a:blipFill>
      </dgm:spPr>
      <dgm:t>
        <a:bodyPr/>
        <a:lstStyle/>
        <a:p>
          <a:endParaRPr lang="en-GB"/>
        </a:p>
      </dgm:t>
      <dgm:extLst>
        <a:ext uri="{E40237B7-FDA0-4F09-8148-C483321AD2D9}">
          <dgm14:cNvPr xmlns:dgm14="http://schemas.microsoft.com/office/drawing/2010/diagram" id="0" name="" descr="Chat"/>
        </a:ext>
      </dgm:extLst>
    </dgm:pt>
    <dgm:pt modelId="{476D4067-07C1-47C8-B6AE-95436DB5DE25}">
      <dgm:prSet custT="1"/>
      <dgm:spPr/>
      <dgm:t>
        <a:bodyPr/>
        <a:lstStyle/>
        <a:p>
          <a:r>
            <a:rPr lang="en-GB" sz="2000"/>
            <a:t>For the scale-up of a pilot project</a:t>
          </a:r>
        </a:p>
      </dgm:t>
    </dgm:pt>
    <dgm:pt modelId="{6E1FDECE-E933-4D9A-A3D3-727B80ACFFD3}" type="parTrans" cxnId="{4CC06DB4-CAD1-48C2-B6C4-6BFAD8F765D5}">
      <dgm:prSet/>
      <dgm:spPr/>
      <dgm:t>
        <a:bodyPr/>
        <a:lstStyle/>
        <a:p>
          <a:endParaRPr lang="en-GB"/>
        </a:p>
      </dgm:t>
    </dgm:pt>
    <dgm:pt modelId="{53B81301-81D8-4AB1-ACA9-4D3EE79B4DF7}" type="sibTrans" cxnId="{4CC06DB4-CAD1-48C2-B6C4-6BFAD8F765D5}">
      <dgm:prSet/>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8000" b="-8000"/>
          </a:stretch>
        </a:blipFill>
      </dgm:spPr>
      <dgm:t>
        <a:bodyPr/>
        <a:lstStyle/>
        <a:p>
          <a:endParaRPr lang="en-GB"/>
        </a:p>
      </dgm:t>
      <dgm:extLst>
        <a:ext uri="{E40237B7-FDA0-4F09-8148-C483321AD2D9}">
          <dgm14:cNvPr xmlns:dgm14="http://schemas.microsoft.com/office/drawing/2010/diagram" id="0" name="" descr="City"/>
        </a:ext>
      </dgm:extLst>
    </dgm:pt>
    <dgm:pt modelId="{C073ABE2-8378-44BD-A472-1A3215760716}">
      <dgm:prSet custT="1"/>
      <dgm:spPr/>
      <dgm:t>
        <a:bodyPr/>
        <a:lstStyle/>
        <a:p>
          <a:r>
            <a:rPr lang="en-GB" sz="2000"/>
            <a:t>It takes too long</a:t>
          </a:r>
        </a:p>
      </dgm:t>
    </dgm:pt>
    <dgm:pt modelId="{A1754617-27CB-4106-8099-0450CDBCA2C1}" type="parTrans" cxnId="{8D0DE4EA-A598-4BB2-9EF5-5E6462968A23}">
      <dgm:prSet/>
      <dgm:spPr/>
      <dgm:t>
        <a:bodyPr/>
        <a:lstStyle/>
        <a:p>
          <a:endParaRPr lang="en-GB"/>
        </a:p>
      </dgm:t>
    </dgm:pt>
    <dgm:pt modelId="{761EBA74-E6E2-4B2C-AC19-F16F3892B510}" type="sibTrans" cxnId="{8D0DE4EA-A598-4BB2-9EF5-5E6462968A23}">
      <dgm:prSet/>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8000" b="-8000"/>
          </a:stretch>
        </a:blipFill>
      </dgm:spPr>
      <dgm:t>
        <a:bodyPr/>
        <a:lstStyle/>
        <a:p>
          <a:endParaRPr lang="en-GB"/>
        </a:p>
      </dgm:t>
      <dgm:extLst>
        <a:ext uri="{E40237B7-FDA0-4F09-8148-C483321AD2D9}">
          <dgm14:cNvPr xmlns:dgm14="http://schemas.microsoft.com/office/drawing/2010/diagram" id="0" name="" descr="Pencil"/>
        </a:ext>
      </dgm:extLst>
    </dgm:pt>
    <dgm:pt modelId="{847D9890-5920-450B-AA95-B25809627D4F}">
      <dgm:prSet custT="1"/>
      <dgm:spPr/>
      <dgm:t>
        <a:bodyPr/>
        <a:lstStyle/>
        <a:p>
          <a:r>
            <a:rPr lang="en-GB" sz="1600"/>
            <a:t>Evaluation feels like a box-ticking exercise</a:t>
          </a:r>
        </a:p>
      </dgm:t>
    </dgm:pt>
    <dgm:pt modelId="{CE5C2480-0853-46D1-93A5-60F10CD5707F}" type="parTrans" cxnId="{80C45F34-47AD-4D03-B5A1-CE00BEF1DD00}">
      <dgm:prSet/>
      <dgm:spPr/>
      <dgm:t>
        <a:bodyPr/>
        <a:lstStyle/>
        <a:p>
          <a:endParaRPr lang="en-GB"/>
        </a:p>
      </dgm:t>
    </dgm:pt>
    <dgm:pt modelId="{D800B32D-E389-4B7A-895B-5297CEF483C1}" type="sibTrans" cxnId="{80C45F34-47AD-4D03-B5A1-CE00BEF1DD00}">
      <dgm:prSet/>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8000" b="-8000"/>
          </a:stretch>
        </a:blipFill>
      </dgm:spPr>
      <dgm:t>
        <a:bodyPr/>
        <a:lstStyle/>
        <a:p>
          <a:endParaRPr lang="en-GB"/>
        </a:p>
      </dgm:t>
    </dgm:pt>
    <dgm:pt modelId="{BB7CBF76-CD51-4C83-97FC-0F300AE8A379}" type="pres">
      <dgm:prSet presAssocID="{3E0992F5-AF47-4A4B-B7AF-77E402FFC58D}" presName="Name0" presStyleCnt="0">
        <dgm:presLayoutVars>
          <dgm:chMax val="21"/>
          <dgm:chPref val="21"/>
        </dgm:presLayoutVars>
      </dgm:prSet>
      <dgm:spPr/>
    </dgm:pt>
    <dgm:pt modelId="{B4817E74-ACC2-40A2-8AD8-88E1CB073F5C}" type="pres">
      <dgm:prSet presAssocID="{F1A68624-2717-47F7-85C3-B81B76C18218}" presName="text1" presStyleCnt="0"/>
      <dgm:spPr/>
    </dgm:pt>
    <dgm:pt modelId="{23121E78-1978-4F9D-BE5A-0D7482C762BC}" type="pres">
      <dgm:prSet presAssocID="{F1A68624-2717-47F7-85C3-B81B76C18218}" presName="textRepeatNode" presStyleLbl="alignNode1" presStyleIdx="0" presStyleCnt="5">
        <dgm:presLayoutVars>
          <dgm:chMax val="0"/>
          <dgm:chPref val="0"/>
          <dgm:bulletEnabled val="1"/>
        </dgm:presLayoutVars>
      </dgm:prSet>
      <dgm:spPr/>
    </dgm:pt>
    <dgm:pt modelId="{B7E73F23-C961-4FEC-9BAE-06FD6D9A6F6D}" type="pres">
      <dgm:prSet presAssocID="{F1A68624-2717-47F7-85C3-B81B76C18218}" presName="textaccent1" presStyleCnt="0"/>
      <dgm:spPr/>
    </dgm:pt>
    <dgm:pt modelId="{A88B8415-A7F9-4ABF-8DB2-84C0CD1BF5DF}" type="pres">
      <dgm:prSet presAssocID="{F1A68624-2717-47F7-85C3-B81B76C18218}" presName="accentRepeatNode" presStyleLbl="solidAlignAcc1" presStyleIdx="0" presStyleCnt="10"/>
      <dgm:spPr/>
    </dgm:pt>
    <dgm:pt modelId="{D092FD06-74B3-4C8B-B29F-B79E1F265094}" type="pres">
      <dgm:prSet presAssocID="{D97D95CA-706A-49A6-A110-980FD3CEB6EE}" presName="image1" presStyleCnt="0"/>
      <dgm:spPr/>
    </dgm:pt>
    <dgm:pt modelId="{7976EF76-9E23-42FA-A40D-7401FD0DFBF6}" type="pres">
      <dgm:prSet presAssocID="{D97D95CA-706A-49A6-A110-980FD3CEB6EE}" presName="imageRepeatNode" presStyleLbl="alignAcc1" presStyleIdx="0" presStyleCnt="5"/>
      <dgm:spPr/>
    </dgm:pt>
    <dgm:pt modelId="{E817B4A2-23A1-4870-91F0-585B3299EDB3}" type="pres">
      <dgm:prSet presAssocID="{D97D95CA-706A-49A6-A110-980FD3CEB6EE}" presName="imageaccent1" presStyleCnt="0"/>
      <dgm:spPr/>
    </dgm:pt>
    <dgm:pt modelId="{8DF51FAA-C8F6-4625-88D0-04D4298A294E}" type="pres">
      <dgm:prSet presAssocID="{D97D95CA-706A-49A6-A110-980FD3CEB6EE}" presName="accentRepeatNode" presStyleLbl="solidAlignAcc1" presStyleIdx="1" presStyleCnt="10"/>
      <dgm:spPr/>
    </dgm:pt>
    <dgm:pt modelId="{1A7F7141-403D-428F-83B8-67F8A4AA5FFC}" type="pres">
      <dgm:prSet presAssocID="{4A2711D6-197A-40FC-9EF1-B028F0D97CC7}" presName="text2" presStyleCnt="0"/>
      <dgm:spPr/>
    </dgm:pt>
    <dgm:pt modelId="{DDCDFB3E-F9F0-4DC2-B5F1-79644CFD6CA3}" type="pres">
      <dgm:prSet presAssocID="{4A2711D6-197A-40FC-9EF1-B028F0D97CC7}" presName="textRepeatNode" presStyleLbl="alignNode1" presStyleIdx="1" presStyleCnt="5">
        <dgm:presLayoutVars>
          <dgm:chMax val="0"/>
          <dgm:chPref val="0"/>
          <dgm:bulletEnabled val="1"/>
        </dgm:presLayoutVars>
      </dgm:prSet>
      <dgm:spPr/>
    </dgm:pt>
    <dgm:pt modelId="{D341F413-FDE9-4982-8AD3-D47D8AF80095}" type="pres">
      <dgm:prSet presAssocID="{4A2711D6-197A-40FC-9EF1-B028F0D97CC7}" presName="textaccent2" presStyleCnt="0"/>
      <dgm:spPr/>
    </dgm:pt>
    <dgm:pt modelId="{7138D7D2-33C1-4376-A7B5-3FF5EEA02C90}" type="pres">
      <dgm:prSet presAssocID="{4A2711D6-197A-40FC-9EF1-B028F0D97CC7}" presName="accentRepeatNode" presStyleLbl="solidAlignAcc1" presStyleIdx="2" presStyleCnt="10"/>
      <dgm:spPr/>
    </dgm:pt>
    <dgm:pt modelId="{0A83831B-C1E3-4F5E-89C3-816B1535E5CA}" type="pres">
      <dgm:prSet presAssocID="{19A39E1A-112E-44DA-AC0D-909AA4B5A7B6}" presName="image2" presStyleCnt="0"/>
      <dgm:spPr/>
    </dgm:pt>
    <dgm:pt modelId="{CCD0C012-87CF-4E6A-AADA-68B9B87EB792}" type="pres">
      <dgm:prSet presAssocID="{19A39E1A-112E-44DA-AC0D-909AA4B5A7B6}" presName="imageRepeatNode" presStyleLbl="alignAcc1" presStyleIdx="1" presStyleCnt="5"/>
      <dgm:spPr/>
    </dgm:pt>
    <dgm:pt modelId="{6E7BFD8E-8B25-4C85-8534-69EE216EADFA}" type="pres">
      <dgm:prSet presAssocID="{19A39E1A-112E-44DA-AC0D-909AA4B5A7B6}" presName="imageaccent2" presStyleCnt="0"/>
      <dgm:spPr/>
    </dgm:pt>
    <dgm:pt modelId="{2349DB8B-AB0B-43BE-9537-F536E5C1D799}" type="pres">
      <dgm:prSet presAssocID="{19A39E1A-112E-44DA-AC0D-909AA4B5A7B6}" presName="accentRepeatNode" presStyleLbl="solidAlignAcc1" presStyleIdx="3" presStyleCnt="10"/>
      <dgm:spPr/>
    </dgm:pt>
    <dgm:pt modelId="{A1B2FCB0-0A6A-4737-A785-5F73152EE906}" type="pres">
      <dgm:prSet presAssocID="{476D4067-07C1-47C8-B6AE-95436DB5DE25}" presName="text3" presStyleCnt="0"/>
      <dgm:spPr/>
    </dgm:pt>
    <dgm:pt modelId="{2D433BB3-D1FB-4042-866E-A8E37DC21B13}" type="pres">
      <dgm:prSet presAssocID="{476D4067-07C1-47C8-B6AE-95436DB5DE25}" presName="textRepeatNode" presStyleLbl="alignNode1" presStyleIdx="2" presStyleCnt="5">
        <dgm:presLayoutVars>
          <dgm:chMax val="0"/>
          <dgm:chPref val="0"/>
          <dgm:bulletEnabled val="1"/>
        </dgm:presLayoutVars>
      </dgm:prSet>
      <dgm:spPr/>
    </dgm:pt>
    <dgm:pt modelId="{1DBE47C3-CDCD-450D-8A91-D5BF8A30C971}" type="pres">
      <dgm:prSet presAssocID="{476D4067-07C1-47C8-B6AE-95436DB5DE25}" presName="textaccent3" presStyleCnt="0"/>
      <dgm:spPr/>
    </dgm:pt>
    <dgm:pt modelId="{CA09AE8D-C474-4460-A645-4A71D75C23FF}" type="pres">
      <dgm:prSet presAssocID="{476D4067-07C1-47C8-B6AE-95436DB5DE25}" presName="accentRepeatNode" presStyleLbl="solidAlignAcc1" presStyleIdx="4" presStyleCnt="10"/>
      <dgm:spPr/>
    </dgm:pt>
    <dgm:pt modelId="{ED3DAFC5-019D-4BF2-A3DA-F8C05E29DD5E}" type="pres">
      <dgm:prSet presAssocID="{53B81301-81D8-4AB1-ACA9-4D3EE79B4DF7}" presName="image3" presStyleCnt="0"/>
      <dgm:spPr/>
    </dgm:pt>
    <dgm:pt modelId="{F6552559-0CF3-43AE-AE1C-8ACBD549BA5E}" type="pres">
      <dgm:prSet presAssocID="{53B81301-81D8-4AB1-ACA9-4D3EE79B4DF7}" presName="imageRepeatNode" presStyleLbl="alignAcc1" presStyleIdx="2" presStyleCnt="5"/>
      <dgm:spPr/>
    </dgm:pt>
    <dgm:pt modelId="{AA0EE753-78F5-4FE2-808E-64C8F0D4EACA}" type="pres">
      <dgm:prSet presAssocID="{53B81301-81D8-4AB1-ACA9-4D3EE79B4DF7}" presName="imageaccent3" presStyleCnt="0"/>
      <dgm:spPr/>
    </dgm:pt>
    <dgm:pt modelId="{ABE02E7A-ACC4-4906-A86E-B124ED6623F7}" type="pres">
      <dgm:prSet presAssocID="{53B81301-81D8-4AB1-ACA9-4D3EE79B4DF7}" presName="accentRepeatNode" presStyleLbl="solidAlignAcc1" presStyleIdx="5" presStyleCnt="10"/>
      <dgm:spPr/>
    </dgm:pt>
    <dgm:pt modelId="{B3ECD4C9-90B5-4CF5-80D6-167EF29ABF31}" type="pres">
      <dgm:prSet presAssocID="{C073ABE2-8378-44BD-A472-1A3215760716}" presName="text4" presStyleCnt="0"/>
      <dgm:spPr/>
    </dgm:pt>
    <dgm:pt modelId="{C4BB6A0D-8AA1-46B5-A62B-3F8DF815B51D}" type="pres">
      <dgm:prSet presAssocID="{C073ABE2-8378-44BD-A472-1A3215760716}" presName="textRepeatNode" presStyleLbl="alignNode1" presStyleIdx="3" presStyleCnt="5">
        <dgm:presLayoutVars>
          <dgm:chMax val="0"/>
          <dgm:chPref val="0"/>
          <dgm:bulletEnabled val="1"/>
        </dgm:presLayoutVars>
      </dgm:prSet>
      <dgm:spPr/>
    </dgm:pt>
    <dgm:pt modelId="{8442327B-69B3-406E-AE58-C5FE711FDE8B}" type="pres">
      <dgm:prSet presAssocID="{C073ABE2-8378-44BD-A472-1A3215760716}" presName="textaccent4" presStyleCnt="0"/>
      <dgm:spPr/>
    </dgm:pt>
    <dgm:pt modelId="{8E92EC9A-A2E2-41C4-9A38-A0008B460756}" type="pres">
      <dgm:prSet presAssocID="{C073ABE2-8378-44BD-A472-1A3215760716}" presName="accentRepeatNode" presStyleLbl="solidAlignAcc1" presStyleIdx="6" presStyleCnt="10"/>
      <dgm:spPr/>
    </dgm:pt>
    <dgm:pt modelId="{40DE9F78-C3BD-438E-83A7-3537E82D4ACF}" type="pres">
      <dgm:prSet presAssocID="{761EBA74-E6E2-4B2C-AC19-F16F3892B510}" presName="image4" presStyleCnt="0"/>
      <dgm:spPr/>
    </dgm:pt>
    <dgm:pt modelId="{D6246212-5144-4421-ACEC-F7C28B94766A}" type="pres">
      <dgm:prSet presAssocID="{761EBA74-E6E2-4B2C-AC19-F16F3892B510}" presName="imageRepeatNode" presStyleLbl="alignAcc1" presStyleIdx="3" presStyleCnt="5"/>
      <dgm:spPr/>
    </dgm:pt>
    <dgm:pt modelId="{5FD730D6-9BE9-41A8-A348-DC9732E0BE05}" type="pres">
      <dgm:prSet presAssocID="{761EBA74-E6E2-4B2C-AC19-F16F3892B510}" presName="imageaccent4" presStyleCnt="0"/>
      <dgm:spPr/>
    </dgm:pt>
    <dgm:pt modelId="{B6530EC5-E955-4BE1-8686-CB9B1D71D529}" type="pres">
      <dgm:prSet presAssocID="{761EBA74-E6E2-4B2C-AC19-F16F3892B510}" presName="accentRepeatNode" presStyleLbl="solidAlignAcc1" presStyleIdx="7" presStyleCnt="10"/>
      <dgm:spPr/>
    </dgm:pt>
    <dgm:pt modelId="{C285328B-8DB1-40CB-96FE-DA5BF5E00DB4}" type="pres">
      <dgm:prSet presAssocID="{847D9890-5920-450B-AA95-B25809627D4F}" presName="text5" presStyleCnt="0"/>
      <dgm:spPr/>
    </dgm:pt>
    <dgm:pt modelId="{32A2F2D0-D22E-480F-B340-8AE41E544EF6}" type="pres">
      <dgm:prSet presAssocID="{847D9890-5920-450B-AA95-B25809627D4F}" presName="textRepeatNode" presStyleLbl="alignNode1" presStyleIdx="4" presStyleCnt="5" custLinFactNeighborX="1757" custLinFactNeighborY="-682">
        <dgm:presLayoutVars>
          <dgm:chMax val="0"/>
          <dgm:chPref val="0"/>
          <dgm:bulletEnabled val="1"/>
        </dgm:presLayoutVars>
      </dgm:prSet>
      <dgm:spPr/>
    </dgm:pt>
    <dgm:pt modelId="{2FB4A6F6-507B-4761-B2C5-397D7E523BED}" type="pres">
      <dgm:prSet presAssocID="{847D9890-5920-450B-AA95-B25809627D4F}" presName="textaccent5" presStyleCnt="0"/>
      <dgm:spPr/>
    </dgm:pt>
    <dgm:pt modelId="{A39BCFB3-4D6D-4674-B7CD-E1ED2B0670C5}" type="pres">
      <dgm:prSet presAssocID="{847D9890-5920-450B-AA95-B25809627D4F}" presName="accentRepeatNode" presStyleLbl="solidAlignAcc1" presStyleIdx="8" presStyleCnt="10"/>
      <dgm:spPr/>
    </dgm:pt>
    <dgm:pt modelId="{227E31F0-3DF9-48C3-8602-4B7452F4B3F0}" type="pres">
      <dgm:prSet presAssocID="{D800B32D-E389-4B7A-895B-5297CEF483C1}" presName="image5" presStyleCnt="0"/>
      <dgm:spPr/>
    </dgm:pt>
    <dgm:pt modelId="{C88597A4-521A-41A6-9DC9-BC2A699C28D9}" type="pres">
      <dgm:prSet presAssocID="{D800B32D-E389-4B7A-895B-5297CEF483C1}" presName="imageRepeatNode" presStyleLbl="alignAcc1" presStyleIdx="4" presStyleCnt="5"/>
      <dgm:spPr/>
    </dgm:pt>
    <dgm:pt modelId="{07027024-2AA5-4095-9015-6AECBFED59DB}" type="pres">
      <dgm:prSet presAssocID="{D800B32D-E389-4B7A-895B-5297CEF483C1}" presName="imageaccent5" presStyleCnt="0"/>
      <dgm:spPr/>
    </dgm:pt>
    <dgm:pt modelId="{41879C74-36B6-43E8-B118-1FD21DC7E07C}" type="pres">
      <dgm:prSet presAssocID="{D800B32D-E389-4B7A-895B-5297CEF483C1}" presName="accentRepeatNode" presStyleLbl="solidAlignAcc1" presStyleIdx="9" presStyleCnt="10"/>
      <dgm:spPr/>
    </dgm:pt>
  </dgm:ptLst>
  <dgm:cxnLst>
    <dgm:cxn modelId="{BB7BAE06-2554-42BF-8206-0BBB659963BE}" type="presOf" srcId="{53B81301-81D8-4AB1-ACA9-4D3EE79B4DF7}" destId="{F6552559-0CF3-43AE-AE1C-8ACBD549BA5E}" srcOrd="0" destOrd="0" presId="urn:microsoft.com/office/officeart/2008/layout/HexagonCluster"/>
    <dgm:cxn modelId="{90FD1A12-C22B-4454-9455-380B1CEB9ABF}" type="presOf" srcId="{D97D95CA-706A-49A6-A110-980FD3CEB6EE}" destId="{7976EF76-9E23-42FA-A40D-7401FD0DFBF6}" srcOrd="0" destOrd="0" presId="urn:microsoft.com/office/officeart/2008/layout/HexagonCluster"/>
    <dgm:cxn modelId="{9D664222-AA1F-4D26-BC92-4C2A86F2A1D3}" type="presOf" srcId="{3E0992F5-AF47-4A4B-B7AF-77E402FFC58D}" destId="{BB7CBF76-CD51-4C83-97FC-0F300AE8A379}" srcOrd="0" destOrd="0" presId="urn:microsoft.com/office/officeart/2008/layout/HexagonCluster"/>
    <dgm:cxn modelId="{49297D2C-7D5D-453E-98AA-33D7A3D09B2B}" type="presOf" srcId="{19A39E1A-112E-44DA-AC0D-909AA4B5A7B6}" destId="{CCD0C012-87CF-4E6A-AADA-68B9B87EB792}" srcOrd="0" destOrd="0" presId="urn:microsoft.com/office/officeart/2008/layout/HexagonCluster"/>
    <dgm:cxn modelId="{85D92433-F760-40FB-89F6-145E2CBDF8D6}" type="presOf" srcId="{F1A68624-2717-47F7-85C3-B81B76C18218}" destId="{23121E78-1978-4F9D-BE5A-0D7482C762BC}" srcOrd="0" destOrd="0" presId="urn:microsoft.com/office/officeart/2008/layout/HexagonCluster"/>
    <dgm:cxn modelId="{80C45F34-47AD-4D03-B5A1-CE00BEF1DD00}" srcId="{3E0992F5-AF47-4A4B-B7AF-77E402FFC58D}" destId="{847D9890-5920-450B-AA95-B25809627D4F}" srcOrd="4" destOrd="0" parTransId="{CE5C2480-0853-46D1-93A5-60F10CD5707F}" sibTransId="{D800B32D-E389-4B7A-895B-5297CEF483C1}"/>
    <dgm:cxn modelId="{A1DCC634-1D4D-4B0F-964C-C5D175803A63}" type="presOf" srcId="{847D9890-5920-450B-AA95-B25809627D4F}" destId="{32A2F2D0-D22E-480F-B340-8AE41E544EF6}" srcOrd="0" destOrd="0" presId="urn:microsoft.com/office/officeart/2008/layout/HexagonCluster"/>
    <dgm:cxn modelId="{887E154B-A85A-480B-9727-89014D76F4E1}" type="presOf" srcId="{761EBA74-E6E2-4B2C-AC19-F16F3892B510}" destId="{D6246212-5144-4421-ACEC-F7C28B94766A}" srcOrd="0" destOrd="0" presId="urn:microsoft.com/office/officeart/2008/layout/HexagonCluster"/>
    <dgm:cxn modelId="{29BD706F-F765-4D9E-987F-84E38F2CFEA0}" type="presOf" srcId="{C073ABE2-8378-44BD-A472-1A3215760716}" destId="{C4BB6A0D-8AA1-46B5-A62B-3F8DF815B51D}" srcOrd="0" destOrd="0" presId="urn:microsoft.com/office/officeart/2008/layout/HexagonCluster"/>
    <dgm:cxn modelId="{8EF00352-7326-4E8B-9D49-C3F87C579487}" type="presOf" srcId="{476D4067-07C1-47C8-B6AE-95436DB5DE25}" destId="{2D433BB3-D1FB-4042-866E-A8E37DC21B13}" srcOrd="0" destOrd="0" presId="urn:microsoft.com/office/officeart/2008/layout/HexagonCluster"/>
    <dgm:cxn modelId="{2C3FCF55-AF98-4A28-ABEE-AA5C59CF8C1F}" type="presOf" srcId="{4A2711D6-197A-40FC-9EF1-B028F0D97CC7}" destId="{DDCDFB3E-F9F0-4DC2-B5F1-79644CFD6CA3}" srcOrd="0" destOrd="0" presId="urn:microsoft.com/office/officeart/2008/layout/HexagonCluster"/>
    <dgm:cxn modelId="{8646377B-D22D-46DB-A746-E4014250721F}" srcId="{3E0992F5-AF47-4A4B-B7AF-77E402FFC58D}" destId="{4A2711D6-197A-40FC-9EF1-B028F0D97CC7}" srcOrd="1" destOrd="0" parTransId="{FFEF447F-87CF-4BEA-BA34-2046317EE416}" sibTransId="{19A39E1A-112E-44DA-AC0D-909AA4B5A7B6}"/>
    <dgm:cxn modelId="{4CC06DB4-CAD1-48C2-B6C4-6BFAD8F765D5}" srcId="{3E0992F5-AF47-4A4B-B7AF-77E402FFC58D}" destId="{476D4067-07C1-47C8-B6AE-95436DB5DE25}" srcOrd="2" destOrd="0" parTransId="{6E1FDECE-E933-4D9A-A3D3-727B80ACFFD3}" sibTransId="{53B81301-81D8-4AB1-ACA9-4D3EE79B4DF7}"/>
    <dgm:cxn modelId="{5AD0F3BB-4890-42E8-8629-A129A958C9CA}" srcId="{3E0992F5-AF47-4A4B-B7AF-77E402FFC58D}" destId="{F1A68624-2717-47F7-85C3-B81B76C18218}" srcOrd="0" destOrd="0" parTransId="{CB029779-4672-4D11-8024-C288FB9B69D8}" sibTransId="{D97D95CA-706A-49A6-A110-980FD3CEB6EE}"/>
    <dgm:cxn modelId="{CFFC25CC-22E8-43E8-9F3E-760AAF7416DC}" type="presOf" srcId="{D800B32D-E389-4B7A-895B-5297CEF483C1}" destId="{C88597A4-521A-41A6-9DC9-BC2A699C28D9}" srcOrd="0" destOrd="0" presId="urn:microsoft.com/office/officeart/2008/layout/HexagonCluster"/>
    <dgm:cxn modelId="{8D0DE4EA-A598-4BB2-9EF5-5E6462968A23}" srcId="{3E0992F5-AF47-4A4B-B7AF-77E402FFC58D}" destId="{C073ABE2-8378-44BD-A472-1A3215760716}" srcOrd="3" destOrd="0" parTransId="{A1754617-27CB-4106-8099-0450CDBCA2C1}" sibTransId="{761EBA74-E6E2-4B2C-AC19-F16F3892B510}"/>
    <dgm:cxn modelId="{03DE1A28-8026-4FB2-B278-A96F6A265F50}" type="presParOf" srcId="{BB7CBF76-CD51-4C83-97FC-0F300AE8A379}" destId="{B4817E74-ACC2-40A2-8AD8-88E1CB073F5C}" srcOrd="0" destOrd="0" presId="urn:microsoft.com/office/officeart/2008/layout/HexagonCluster"/>
    <dgm:cxn modelId="{BCECBE1E-C445-46A2-8298-F3EF55A9CB28}" type="presParOf" srcId="{B4817E74-ACC2-40A2-8AD8-88E1CB073F5C}" destId="{23121E78-1978-4F9D-BE5A-0D7482C762BC}" srcOrd="0" destOrd="0" presId="urn:microsoft.com/office/officeart/2008/layout/HexagonCluster"/>
    <dgm:cxn modelId="{3F989FE5-786C-427E-BB1C-017D40A9DFFF}" type="presParOf" srcId="{BB7CBF76-CD51-4C83-97FC-0F300AE8A379}" destId="{B7E73F23-C961-4FEC-9BAE-06FD6D9A6F6D}" srcOrd="1" destOrd="0" presId="urn:microsoft.com/office/officeart/2008/layout/HexagonCluster"/>
    <dgm:cxn modelId="{6E0CD55D-2899-494D-8E23-CEDB3337A67B}" type="presParOf" srcId="{B7E73F23-C961-4FEC-9BAE-06FD6D9A6F6D}" destId="{A88B8415-A7F9-4ABF-8DB2-84C0CD1BF5DF}" srcOrd="0" destOrd="0" presId="urn:microsoft.com/office/officeart/2008/layout/HexagonCluster"/>
    <dgm:cxn modelId="{52E118E2-B0E2-44D0-AE69-70D5E8D8081E}" type="presParOf" srcId="{BB7CBF76-CD51-4C83-97FC-0F300AE8A379}" destId="{D092FD06-74B3-4C8B-B29F-B79E1F265094}" srcOrd="2" destOrd="0" presId="urn:microsoft.com/office/officeart/2008/layout/HexagonCluster"/>
    <dgm:cxn modelId="{45AEBA73-78D6-4CDF-B151-7480E6D9D86F}" type="presParOf" srcId="{D092FD06-74B3-4C8B-B29F-B79E1F265094}" destId="{7976EF76-9E23-42FA-A40D-7401FD0DFBF6}" srcOrd="0" destOrd="0" presId="urn:microsoft.com/office/officeart/2008/layout/HexagonCluster"/>
    <dgm:cxn modelId="{0C3D9E12-B224-4AC4-9A56-52A50DBAF0D1}" type="presParOf" srcId="{BB7CBF76-CD51-4C83-97FC-0F300AE8A379}" destId="{E817B4A2-23A1-4870-91F0-585B3299EDB3}" srcOrd="3" destOrd="0" presId="urn:microsoft.com/office/officeart/2008/layout/HexagonCluster"/>
    <dgm:cxn modelId="{B33D4D12-1928-48BD-8A9B-8B95826DB57E}" type="presParOf" srcId="{E817B4A2-23A1-4870-91F0-585B3299EDB3}" destId="{8DF51FAA-C8F6-4625-88D0-04D4298A294E}" srcOrd="0" destOrd="0" presId="urn:microsoft.com/office/officeart/2008/layout/HexagonCluster"/>
    <dgm:cxn modelId="{9051810B-1F5F-4E59-9BD5-A266661A8B37}" type="presParOf" srcId="{BB7CBF76-CD51-4C83-97FC-0F300AE8A379}" destId="{1A7F7141-403D-428F-83B8-67F8A4AA5FFC}" srcOrd="4" destOrd="0" presId="urn:microsoft.com/office/officeart/2008/layout/HexagonCluster"/>
    <dgm:cxn modelId="{B9E52BF1-CB95-4F89-9056-0B3A4DB90295}" type="presParOf" srcId="{1A7F7141-403D-428F-83B8-67F8A4AA5FFC}" destId="{DDCDFB3E-F9F0-4DC2-B5F1-79644CFD6CA3}" srcOrd="0" destOrd="0" presId="urn:microsoft.com/office/officeart/2008/layout/HexagonCluster"/>
    <dgm:cxn modelId="{BE83B926-A913-4C9A-AA41-40077FEC6867}" type="presParOf" srcId="{BB7CBF76-CD51-4C83-97FC-0F300AE8A379}" destId="{D341F413-FDE9-4982-8AD3-D47D8AF80095}" srcOrd="5" destOrd="0" presId="urn:microsoft.com/office/officeart/2008/layout/HexagonCluster"/>
    <dgm:cxn modelId="{8C7C5293-8516-4378-99C3-65D9317E9803}" type="presParOf" srcId="{D341F413-FDE9-4982-8AD3-D47D8AF80095}" destId="{7138D7D2-33C1-4376-A7B5-3FF5EEA02C90}" srcOrd="0" destOrd="0" presId="urn:microsoft.com/office/officeart/2008/layout/HexagonCluster"/>
    <dgm:cxn modelId="{25BC6E13-6ED7-4814-93BB-E127E2649237}" type="presParOf" srcId="{BB7CBF76-CD51-4C83-97FC-0F300AE8A379}" destId="{0A83831B-C1E3-4F5E-89C3-816B1535E5CA}" srcOrd="6" destOrd="0" presId="urn:microsoft.com/office/officeart/2008/layout/HexagonCluster"/>
    <dgm:cxn modelId="{3CC0ADE0-31DD-4D04-BC07-DCEE41CB2B0F}" type="presParOf" srcId="{0A83831B-C1E3-4F5E-89C3-816B1535E5CA}" destId="{CCD0C012-87CF-4E6A-AADA-68B9B87EB792}" srcOrd="0" destOrd="0" presId="urn:microsoft.com/office/officeart/2008/layout/HexagonCluster"/>
    <dgm:cxn modelId="{7813B27E-0DC6-4C74-A891-AE8C4D207780}" type="presParOf" srcId="{BB7CBF76-CD51-4C83-97FC-0F300AE8A379}" destId="{6E7BFD8E-8B25-4C85-8534-69EE216EADFA}" srcOrd="7" destOrd="0" presId="urn:microsoft.com/office/officeart/2008/layout/HexagonCluster"/>
    <dgm:cxn modelId="{51359683-B871-4671-84CF-E767816AE1D2}" type="presParOf" srcId="{6E7BFD8E-8B25-4C85-8534-69EE216EADFA}" destId="{2349DB8B-AB0B-43BE-9537-F536E5C1D799}" srcOrd="0" destOrd="0" presId="urn:microsoft.com/office/officeart/2008/layout/HexagonCluster"/>
    <dgm:cxn modelId="{8462B3C1-1ECA-4A98-8220-23C6324EE835}" type="presParOf" srcId="{BB7CBF76-CD51-4C83-97FC-0F300AE8A379}" destId="{A1B2FCB0-0A6A-4737-A785-5F73152EE906}" srcOrd="8" destOrd="0" presId="urn:microsoft.com/office/officeart/2008/layout/HexagonCluster"/>
    <dgm:cxn modelId="{BDD9C41D-ABC3-4F02-AD3F-6667AD998109}" type="presParOf" srcId="{A1B2FCB0-0A6A-4737-A785-5F73152EE906}" destId="{2D433BB3-D1FB-4042-866E-A8E37DC21B13}" srcOrd="0" destOrd="0" presId="urn:microsoft.com/office/officeart/2008/layout/HexagonCluster"/>
    <dgm:cxn modelId="{71D61710-E72F-45FC-B73F-23B9D8C76747}" type="presParOf" srcId="{BB7CBF76-CD51-4C83-97FC-0F300AE8A379}" destId="{1DBE47C3-CDCD-450D-8A91-D5BF8A30C971}" srcOrd="9" destOrd="0" presId="urn:microsoft.com/office/officeart/2008/layout/HexagonCluster"/>
    <dgm:cxn modelId="{F5919468-A4E5-4031-8190-640A152BBB84}" type="presParOf" srcId="{1DBE47C3-CDCD-450D-8A91-D5BF8A30C971}" destId="{CA09AE8D-C474-4460-A645-4A71D75C23FF}" srcOrd="0" destOrd="0" presId="urn:microsoft.com/office/officeart/2008/layout/HexagonCluster"/>
    <dgm:cxn modelId="{5667602F-FB95-487A-A328-F6B90C54DE3B}" type="presParOf" srcId="{BB7CBF76-CD51-4C83-97FC-0F300AE8A379}" destId="{ED3DAFC5-019D-4BF2-A3DA-F8C05E29DD5E}" srcOrd="10" destOrd="0" presId="urn:microsoft.com/office/officeart/2008/layout/HexagonCluster"/>
    <dgm:cxn modelId="{55C3B433-DD6F-4107-A7E9-D5C70E0C069A}" type="presParOf" srcId="{ED3DAFC5-019D-4BF2-A3DA-F8C05E29DD5E}" destId="{F6552559-0CF3-43AE-AE1C-8ACBD549BA5E}" srcOrd="0" destOrd="0" presId="urn:microsoft.com/office/officeart/2008/layout/HexagonCluster"/>
    <dgm:cxn modelId="{8CF0A095-591B-429E-B761-BF8E002AE568}" type="presParOf" srcId="{BB7CBF76-CD51-4C83-97FC-0F300AE8A379}" destId="{AA0EE753-78F5-4FE2-808E-64C8F0D4EACA}" srcOrd="11" destOrd="0" presId="urn:microsoft.com/office/officeart/2008/layout/HexagonCluster"/>
    <dgm:cxn modelId="{FB310AFC-A33D-4A97-97F9-F90A2A79A8BE}" type="presParOf" srcId="{AA0EE753-78F5-4FE2-808E-64C8F0D4EACA}" destId="{ABE02E7A-ACC4-4906-A86E-B124ED6623F7}" srcOrd="0" destOrd="0" presId="urn:microsoft.com/office/officeart/2008/layout/HexagonCluster"/>
    <dgm:cxn modelId="{563C0988-483A-4EDC-B54C-5AEEA3AC4032}" type="presParOf" srcId="{BB7CBF76-CD51-4C83-97FC-0F300AE8A379}" destId="{B3ECD4C9-90B5-4CF5-80D6-167EF29ABF31}" srcOrd="12" destOrd="0" presId="urn:microsoft.com/office/officeart/2008/layout/HexagonCluster"/>
    <dgm:cxn modelId="{8D23EB8D-94CB-475D-92E0-A384DEB52074}" type="presParOf" srcId="{B3ECD4C9-90B5-4CF5-80D6-167EF29ABF31}" destId="{C4BB6A0D-8AA1-46B5-A62B-3F8DF815B51D}" srcOrd="0" destOrd="0" presId="urn:microsoft.com/office/officeart/2008/layout/HexagonCluster"/>
    <dgm:cxn modelId="{E61B2A50-D8E6-4D34-A02C-0AA05A0105DD}" type="presParOf" srcId="{BB7CBF76-CD51-4C83-97FC-0F300AE8A379}" destId="{8442327B-69B3-406E-AE58-C5FE711FDE8B}" srcOrd="13" destOrd="0" presId="urn:microsoft.com/office/officeart/2008/layout/HexagonCluster"/>
    <dgm:cxn modelId="{A143A2F0-DCD9-413D-97E6-16A7905525EF}" type="presParOf" srcId="{8442327B-69B3-406E-AE58-C5FE711FDE8B}" destId="{8E92EC9A-A2E2-41C4-9A38-A0008B460756}" srcOrd="0" destOrd="0" presId="urn:microsoft.com/office/officeart/2008/layout/HexagonCluster"/>
    <dgm:cxn modelId="{18C6E81E-996E-4F69-8C3D-64D1C0D3A7FE}" type="presParOf" srcId="{BB7CBF76-CD51-4C83-97FC-0F300AE8A379}" destId="{40DE9F78-C3BD-438E-83A7-3537E82D4ACF}" srcOrd="14" destOrd="0" presId="urn:microsoft.com/office/officeart/2008/layout/HexagonCluster"/>
    <dgm:cxn modelId="{493A6F94-985E-4E4A-8B43-92FFC78099A8}" type="presParOf" srcId="{40DE9F78-C3BD-438E-83A7-3537E82D4ACF}" destId="{D6246212-5144-4421-ACEC-F7C28B94766A}" srcOrd="0" destOrd="0" presId="urn:microsoft.com/office/officeart/2008/layout/HexagonCluster"/>
    <dgm:cxn modelId="{1442C4DA-2204-4DBF-80CC-64B666F7F945}" type="presParOf" srcId="{BB7CBF76-CD51-4C83-97FC-0F300AE8A379}" destId="{5FD730D6-9BE9-41A8-A348-DC9732E0BE05}" srcOrd="15" destOrd="0" presId="urn:microsoft.com/office/officeart/2008/layout/HexagonCluster"/>
    <dgm:cxn modelId="{E1F13172-187B-4145-A4AB-C1D0B714EC59}" type="presParOf" srcId="{5FD730D6-9BE9-41A8-A348-DC9732E0BE05}" destId="{B6530EC5-E955-4BE1-8686-CB9B1D71D529}" srcOrd="0" destOrd="0" presId="urn:microsoft.com/office/officeart/2008/layout/HexagonCluster"/>
    <dgm:cxn modelId="{D1ED6AE4-9369-4155-84F6-1EEFF567C29D}" type="presParOf" srcId="{BB7CBF76-CD51-4C83-97FC-0F300AE8A379}" destId="{C285328B-8DB1-40CB-96FE-DA5BF5E00DB4}" srcOrd="16" destOrd="0" presId="urn:microsoft.com/office/officeart/2008/layout/HexagonCluster"/>
    <dgm:cxn modelId="{C571F8D9-7126-4537-B960-394024F626D7}" type="presParOf" srcId="{C285328B-8DB1-40CB-96FE-DA5BF5E00DB4}" destId="{32A2F2D0-D22E-480F-B340-8AE41E544EF6}" srcOrd="0" destOrd="0" presId="urn:microsoft.com/office/officeart/2008/layout/HexagonCluster"/>
    <dgm:cxn modelId="{67A315F6-26B3-45B1-A503-11E13DD922D9}" type="presParOf" srcId="{BB7CBF76-CD51-4C83-97FC-0F300AE8A379}" destId="{2FB4A6F6-507B-4761-B2C5-397D7E523BED}" srcOrd="17" destOrd="0" presId="urn:microsoft.com/office/officeart/2008/layout/HexagonCluster"/>
    <dgm:cxn modelId="{0F0F0FB0-3E22-494B-9A67-FA89428D37FC}" type="presParOf" srcId="{2FB4A6F6-507B-4761-B2C5-397D7E523BED}" destId="{A39BCFB3-4D6D-4674-B7CD-E1ED2B0670C5}" srcOrd="0" destOrd="0" presId="urn:microsoft.com/office/officeart/2008/layout/HexagonCluster"/>
    <dgm:cxn modelId="{9C7FD3C7-D788-455A-8B01-B4A3A07193E9}" type="presParOf" srcId="{BB7CBF76-CD51-4C83-97FC-0F300AE8A379}" destId="{227E31F0-3DF9-48C3-8602-4B7452F4B3F0}" srcOrd="18" destOrd="0" presId="urn:microsoft.com/office/officeart/2008/layout/HexagonCluster"/>
    <dgm:cxn modelId="{589E8172-0107-4D60-8E82-9146B9108981}" type="presParOf" srcId="{227E31F0-3DF9-48C3-8602-4B7452F4B3F0}" destId="{C88597A4-521A-41A6-9DC9-BC2A699C28D9}" srcOrd="0" destOrd="0" presId="urn:microsoft.com/office/officeart/2008/layout/HexagonCluster"/>
    <dgm:cxn modelId="{3F51C6F0-CE66-46E7-A225-F8C0B82DD22A}" type="presParOf" srcId="{BB7CBF76-CD51-4C83-97FC-0F300AE8A379}" destId="{07027024-2AA5-4095-9015-6AECBFED59DB}" srcOrd="19" destOrd="0" presId="urn:microsoft.com/office/officeart/2008/layout/HexagonCluster"/>
    <dgm:cxn modelId="{443A1ED0-FB67-4F22-B281-4B4246F27A29}" type="presParOf" srcId="{07027024-2AA5-4095-9015-6AECBFED59DB}" destId="{41879C74-36B6-43E8-B118-1FD21DC7E07C}"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21E78-1978-4F9D-BE5A-0D7482C762BC}">
      <dsp:nvSpPr>
        <dsp:cNvPr id="0" name=""/>
        <dsp:cNvSpPr/>
      </dsp:nvSpPr>
      <dsp:spPr>
        <a:xfrm>
          <a:off x="1848242" y="2716540"/>
          <a:ext cx="1904182" cy="1634797"/>
        </a:xfrm>
        <a:prstGeom prst="hexagon">
          <a:avLst>
            <a:gd name="adj" fmla="val 25000"/>
            <a:gd name="vf" fmla="val 11547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sz="2000" kern="1200"/>
            <a:t>A programme seems too complex to measure</a:t>
          </a:r>
        </a:p>
      </dsp:txBody>
      <dsp:txXfrm>
        <a:off x="2143157" y="2969733"/>
        <a:ext cx="1314352" cy="1128411"/>
      </dsp:txXfrm>
    </dsp:sp>
    <dsp:sp modelId="{A88B8415-A7F9-4ABF-8DB2-84C0CD1BF5DF}">
      <dsp:nvSpPr>
        <dsp:cNvPr id="0" name=""/>
        <dsp:cNvSpPr/>
      </dsp:nvSpPr>
      <dsp:spPr>
        <a:xfrm>
          <a:off x="1893676" y="3447565"/>
          <a:ext cx="222121" cy="191458"/>
        </a:xfrm>
        <a:prstGeom prst="hexagon">
          <a:avLst>
            <a:gd name="adj" fmla="val 25000"/>
            <a:gd name="vf" fmla="val 115470"/>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76EF76-9E23-42FA-A40D-7401FD0DFBF6}">
      <dsp:nvSpPr>
        <dsp:cNvPr id="0" name=""/>
        <dsp:cNvSpPr/>
      </dsp:nvSpPr>
      <dsp:spPr>
        <a:xfrm>
          <a:off x="209595" y="1812767"/>
          <a:ext cx="1904182" cy="1634797"/>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8000" b="-8000"/>
          </a:stretch>
        </a:blip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F51FAA-C8F6-4625-88D0-04D4298A294E}">
      <dsp:nvSpPr>
        <dsp:cNvPr id="0" name=""/>
        <dsp:cNvSpPr/>
      </dsp:nvSpPr>
      <dsp:spPr>
        <a:xfrm>
          <a:off x="1514051" y="3230433"/>
          <a:ext cx="222121" cy="191458"/>
        </a:xfrm>
        <a:prstGeom prst="hexagon">
          <a:avLst>
            <a:gd name="adj" fmla="val 25000"/>
            <a:gd name="vf" fmla="val 115470"/>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CDFB3E-F9F0-4DC2-B5F1-79644CFD6CA3}">
      <dsp:nvSpPr>
        <dsp:cNvPr id="0" name=""/>
        <dsp:cNvSpPr/>
      </dsp:nvSpPr>
      <dsp:spPr>
        <a:xfrm>
          <a:off x="3486889" y="1807545"/>
          <a:ext cx="1904182" cy="1634797"/>
        </a:xfrm>
        <a:prstGeom prst="hexagon">
          <a:avLst>
            <a:gd name="adj" fmla="val 25000"/>
            <a:gd name="vf" fmla="val 11547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GB" sz="1600" kern="1200"/>
            <a:t>A programme is too small to show any actual impact</a:t>
          </a:r>
        </a:p>
      </dsp:txBody>
      <dsp:txXfrm>
        <a:off x="3781804" y="2060738"/>
        <a:ext cx="1314352" cy="1128411"/>
      </dsp:txXfrm>
    </dsp:sp>
    <dsp:sp modelId="{7138D7D2-33C1-4376-A7B5-3FF5EEA02C90}">
      <dsp:nvSpPr>
        <dsp:cNvPr id="0" name=""/>
        <dsp:cNvSpPr/>
      </dsp:nvSpPr>
      <dsp:spPr>
        <a:xfrm>
          <a:off x="4797403" y="3221730"/>
          <a:ext cx="222121" cy="191458"/>
        </a:xfrm>
        <a:prstGeom prst="hexagon">
          <a:avLst>
            <a:gd name="adj" fmla="val 25000"/>
            <a:gd name="vf" fmla="val 115470"/>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D0C012-87CF-4E6A-AADA-68B9B87EB792}">
      <dsp:nvSpPr>
        <dsp:cNvPr id="0" name=""/>
        <dsp:cNvSpPr/>
      </dsp:nvSpPr>
      <dsp:spPr>
        <a:xfrm>
          <a:off x="5124527" y="2713059"/>
          <a:ext cx="1904182" cy="1634797"/>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8000" b="-8000"/>
          </a:stretch>
        </a:blip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49DB8B-AB0B-43BE-9537-F536E5C1D799}">
      <dsp:nvSpPr>
        <dsp:cNvPr id="0" name=""/>
        <dsp:cNvSpPr/>
      </dsp:nvSpPr>
      <dsp:spPr>
        <a:xfrm>
          <a:off x="5170970" y="3440602"/>
          <a:ext cx="222121" cy="191458"/>
        </a:xfrm>
        <a:prstGeom prst="hexagon">
          <a:avLst>
            <a:gd name="adj" fmla="val 25000"/>
            <a:gd name="vf" fmla="val 115470"/>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433BB3-D1FB-4042-866E-A8E37DC21B13}">
      <dsp:nvSpPr>
        <dsp:cNvPr id="0" name=""/>
        <dsp:cNvSpPr/>
      </dsp:nvSpPr>
      <dsp:spPr>
        <a:xfrm>
          <a:off x="1848242" y="908994"/>
          <a:ext cx="1904182" cy="1634797"/>
        </a:xfrm>
        <a:prstGeom prst="hexagon">
          <a:avLst>
            <a:gd name="adj" fmla="val 25000"/>
            <a:gd name="vf" fmla="val 11547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GB" sz="2000" kern="1200"/>
            <a:t>For the scale-up of a pilot project</a:t>
          </a:r>
        </a:p>
      </dsp:txBody>
      <dsp:txXfrm>
        <a:off x="2143157" y="1162187"/>
        <a:ext cx="1314352" cy="1128411"/>
      </dsp:txXfrm>
    </dsp:sp>
    <dsp:sp modelId="{CA09AE8D-C474-4460-A645-4A71D75C23FF}">
      <dsp:nvSpPr>
        <dsp:cNvPr id="0" name=""/>
        <dsp:cNvSpPr/>
      </dsp:nvSpPr>
      <dsp:spPr>
        <a:xfrm>
          <a:off x="3152698" y="939889"/>
          <a:ext cx="222121" cy="191458"/>
        </a:xfrm>
        <a:prstGeom prst="hexagon">
          <a:avLst>
            <a:gd name="adj" fmla="val 25000"/>
            <a:gd name="vf" fmla="val 115470"/>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552559-0CF3-43AE-AE1C-8ACBD549BA5E}">
      <dsp:nvSpPr>
        <dsp:cNvPr id="0" name=""/>
        <dsp:cNvSpPr/>
      </dsp:nvSpPr>
      <dsp:spPr>
        <a:xfrm>
          <a:off x="3486889" y="0"/>
          <a:ext cx="1904182" cy="1634797"/>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8000" b="-8000"/>
          </a:stretch>
        </a:blip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E02E7A-ACC4-4906-A86E-B124ED6623F7}">
      <dsp:nvSpPr>
        <dsp:cNvPr id="0" name=""/>
        <dsp:cNvSpPr/>
      </dsp:nvSpPr>
      <dsp:spPr>
        <a:xfrm>
          <a:off x="3540400" y="724497"/>
          <a:ext cx="222121" cy="191458"/>
        </a:xfrm>
        <a:prstGeom prst="hexagon">
          <a:avLst>
            <a:gd name="adj" fmla="val 25000"/>
            <a:gd name="vf" fmla="val 115470"/>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BB6A0D-8AA1-46B5-A62B-3F8DF815B51D}">
      <dsp:nvSpPr>
        <dsp:cNvPr id="0" name=""/>
        <dsp:cNvSpPr/>
      </dsp:nvSpPr>
      <dsp:spPr>
        <a:xfrm>
          <a:off x="5124527" y="905513"/>
          <a:ext cx="1904182" cy="1634797"/>
        </a:xfrm>
        <a:prstGeom prst="hexagon">
          <a:avLst>
            <a:gd name="adj" fmla="val 25000"/>
            <a:gd name="vf" fmla="val 11547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GB" sz="2000" kern="1200"/>
            <a:t>It takes too long</a:t>
          </a:r>
        </a:p>
      </dsp:txBody>
      <dsp:txXfrm>
        <a:off x="5419442" y="1158706"/>
        <a:ext cx="1314352" cy="1128411"/>
      </dsp:txXfrm>
    </dsp:sp>
    <dsp:sp modelId="{8E92EC9A-A2E2-41C4-9A38-A0008B460756}">
      <dsp:nvSpPr>
        <dsp:cNvPr id="0" name=""/>
        <dsp:cNvSpPr/>
      </dsp:nvSpPr>
      <dsp:spPr>
        <a:xfrm>
          <a:off x="6772261" y="1630011"/>
          <a:ext cx="222121" cy="191458"/>
        </a:xfrm>
        <a:prstGeom prst="hexagon">
          <a:avLst>
            <a:gd name="adj" fmla="val 25000"/>
            <a:gd name="vf" fmla="val 115470"/>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246212-5144-4421-ACEC-F7C28B94766A}">
      <dsp:nvSpPr>
        <dsp:cNvPr id="0" name=""/>
        <dsp:cNvSpPr/>
      </dsp:nvSpPr>
      <dsp:spPr>
        <a:xfrm>
          <a:off x="6763174" y="1824516"/>
          <a:ext cx="1904182" cy="1634797"/>
        </a:xfrm>
        <a:prstGeom prst="hexagon">
          <a:avLst>
            <a:gd name="adj" fmla="val 25000"/>
            <a:gd name="vf" fmla="val 11547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8000" b="-8000"/>
          </a:stretch>
        </a:blip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530EC5-E955-4BE1-8686-CB9B1D71D529}">
      <dsp:nvSpPr>
        <dsp:cNvPr id="0" name=""/>
        <dsp:cNvSpPr/>
      </dsp:nvSpPr>
      <dsp:spPr>
        <a:xfrm>
          <a:off x="7134722" y="1854105"/>
          <a:ext cx="222121" cy="191458"/>
        </a:xfrm>
        <a:prstGeom prst="hexagon">
          <a:avLst>
            <a:gd name="adj" fmla="val 25000"/>
            <a:gd name="vf" fmla="val 115470"/>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A2F2D0-D22E-480F-B340-8AE41E544EF6}">
      <dsp:nvSpPr>
        <dsp:cNvPr id="0" name=""/>
        <dsp:cNvSpPr/>
      </dsp:nvSpPr>
      <dsp:spPr>
        <a:xfrm>
          <a:off x="6796631" y="6256"/>
          <a:ext cx="1904182" cy="1634797"/>
        </a:xfrm>
        <a:prstGeom prst="hexagon">
          <a:avLst>
            <a:gd name="adj" fmla="val 25000"/>
            <a:gd name="vf" fmla="val 11547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GB" sz="1600" kern="1200"/>
            <a:t>Evaluation feels like a box-ticking exercise</a:t>
          </a:r>
        </a:p>
      </dsp:txBody>
      <dsp:txXfrm>
        <a:off x="7091546" y="259449"/>
        <a:ext cx="1314352" cy="1128411"/>
      </dsp:txXfrm>
    </dsp:sp>
    <dsp:sp modelId="{A39BCFB3-4D6D-4674-B7CD-E1ED2B0670C5}">
      <dsp:nvSpPr>
        <dsp:cNvPr id="0" name=""/>
        <dsp:cNvSpPr/>
      </dsp:nvSpPr>
      <dsp:spPr>
        <a:xfrm>
          <a:off x="8410908" y="750170"/>
          <a:ext cx="222121" cy="191458"/>
        </a:xfrm>
        <a:prstGeom prst="hexagon">
          <a:avLst>
            <a:gd name="adj" fmla="val 25000"/>
            <a:gd name="vf" fmla="val 115470"/>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8597A4-521A-41A6-9DC9-BC2A699C28D9}">
      <dsp:nvSpPr>
        <dsp:cNvPr id="0" name=""/>
        <dsp:cNvSpPr/>
      </dsp:nvSpPr>
      <dsp:spPr>
        <a:xfrm>
          <a:off x="8401821" y="929445"/>
          <a:ext cx="1904182" cy="1634797"/>
        </a:xfrm>
        <a:prstGeom prst="hexagon">
          <a:avLst>
            <a:gd name="adj" fmla="val 25000"/>
            <a:gd name="vf" fmla="val 11547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8000" b="-8000"/>
          </a:stretch>
        </a:blip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879C74-36B6-43E8-B118-1FD21DC7E07C}">
      <dsp:nvSpPr>
        <dsp:cNvPr id="0" name=""/>
        <dsp:cNvSpPr/>
      </dsp:nvSpPr>
      <dsp:spPr>
        <a:xfrm>
          <a:off x="8781446" y="965997"/>
          <a:ext cx="222121" cy="191458"/>
        </a:xfrm>
        <a:prstGeom prst="hexagon">
          <a:avLst>
            <a:gd name="adj" fmla="val 25000"/>
            <a:gd name="vf" fmla="val 115470"/>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40DF5-8370-4FBE-8D3C-E03A9B776BDC}" type="datetimeFigureOut">
              <a:rPr lang="en-GB" smtClean="0"/>
              <a:t>16/07/2020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F3BF7E-AF88-452F-91B2-1052E04C17CF}" type="slidenum">
              <a:rPr lang="en-GB" smtClean="0"/>
              <a:t>‹#›</a:t>
            </a:fld>
            <a:endParaRPr lang="en-GB"/>
          </a:p>
        </p:txBody>
      </p:sp>
    </p:spTree>
    <p:extLst>
      <p:ext uri="{BB962C8B-B14F-4D97-AF65-F5344CB8AC3E}">
        <p14:creationId xmlns:p14="http://schemas.microsoft.com/office/powerpoint/2010/main" val="3765652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F3BF7E-AF88-452F-91B2-1052E04C17CF}" type="slidenum">
              <a:rPr lang="en-GB" smtClean="0"/>
              <a:t>1</a:t>
            </a:fld>
            <a:endParaRPr lang="en-GB"/>
          </a:p>
        </p:txBody>
      </p:sp>
    </p:spTree>
    <p:extLst>
      <p:ext uri="{BB962C8B-B14F-4D97-AF65-F5344CB8AC3E}">
        <p14:creationId xmlns:p14="http://schemas.microsoft.com/office/powerpoint/2010/main" val="1504885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A06712-1291-4916-9004-049BE4A6B3A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8614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my experience in WP, some people struggle to distinguish between outputs and outcomes. And when developing theories of change the two are sometimes used interchangeably even though they are significantly different. </a:t>
            </a:r>
          </a:p>
          <a:p>
            <a:endParaRPr lang="en-GB" dirty="0"/>
          </a:p>
          <a:p>
            <a:r>
              <a:rPr lang="en-GB" dirty="0"/>
              <a:t>To get the context right, let’s start with a simple, non-HE related example. Imagine it is my nephew’s 6th birthday. You go to the local bakery and order a dinosaur-themed cake for the morning of the party.</a:t>
            </a:r>
          </a:p>
          <a:p>
            <a:endParaRPr lang="en-GB" dirty="0"/>
          </a:p>
          <a:p>
            <a:r>
              <a:rPr lang="en-GB" dirty="0"/>
              <a:t>If I ask a group of people about the outcome of this transaction, most people will answer that the outcome is the birthday cake.</a:t>
            </a:r>
          </a:p>
          <a:p>
            <a:endParaRPr lang="en-GB" dirty="0"/>
          </a:p>
          <a:p>
            <a:r>
              <a:rPr lang="en-GB" dirty="0"/>
              <a:t>That is not correct. The outcome of this will be a delighted birthday boy and a group of happy, cake-filled 6-year-olds.</a:t>
            </a:r>
          </a:p>
          <a:p>
            <a:endParaRPr lang="en-GB" dirty="0"/>
          </a:p>
          <a:p>
            <a:r>
              <a:rPr lang="en-GB" dirty="0"/>
              <a:t>The cake itself is the output, provided by the bakery.</a:t>
            </a:r>
          </a:p>
          <a:p>
            <a:endParaRPr lang="en-GB" dirty="0"/>
          </a:p>
          <a:p>
            <a:r>
              <a:rPr lang="en-GB" dirty="0"/>
              <a:t>If the cake had not been tasty, or if the bakery had delivered a fairy-themed cake instead of the desired dinosaurs, then the desired outcome—happy kids—would, in all probability, not have been achieved.</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F5F3BF7E-AF88-452F-91B2-1052E04C17CF}" type="slidenum">
              <a:rPr lang="en-GB" smtClean="0"/>
              <a:t>11</a:t>
            </a:fld>
            <a:endParaRPr lang="en-GB"/>
          </a:p>
        </p:txBody>
      </p:sp>
    </p:spTree>
    <p:extLst>
      <p:ext uri="{BB962C8B-B14F-4D97-AF65-F5344CB8AC3E}">
        <p14:creationId xmlns:p14="http://schemas.microsoft.com/office/powerpoint/2010/main" val="3689919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So, starting with the outcomes. We will now offer your 2 minutes to think through your own project and what the outcomes (</a:t>
            </a:r>
            <a:r>
              <a:rPr lang="en-GB" sz="1200" b="1">
                <a:solidFill>
                  <a:srgbClr val="5D6C78"/>
                </a:solidFill>
              </a:rPr>
              <a:t>Short and intermediate-term outcomes which must be in place for your interventions to work &amp; for your long-term goals to be achieved).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solidFill>
                <a:srgbClr val="5D6C78"/>
              </a:solidFill>
            </a:endParaRPr>
          </a:p>
          <a:p>
            <a:endParaRPr lang="en-US"/>
          </a:p>
        </p:txBody>
      </p:sp>
      <p:sp>
        <p:nvSpPr>
          <p:cNvPr id="4" name="Slide Number Placeholder 3"/>
          <p:cNvSpPr>
            <a:spLocks noGrp="1"/>
          </p:cNvSpPr>
          <p:nvPr>
            <p:ph type="sldNum" sz="quarter" idx="5"/>
          </p:nvPr>
        </p:nvSpPr>
        <p:spPr/>
        <p:txBody>
          <a:bodyPr/>
          <a:lstStyle/>
          <a:p>
            <a:fld id="{F5F3BF7E-AF88-452F-91B2-1052E04C17CF}" type="slidenum">
              <a:rPr lang="en-GB" smtClean="0"/>
              <a:t>12</a:t>
            </a:fld>
            <a:endParaRPr lang="en-GB"/>
          </a:p>
        </p:txBody>
      </p:sp>
    </p:spTree>
    <p:extLst>
      <p:ext uri="{BB962C8B-B14F-4D97-AF65-F5344CB8AC3E}">
        <p14:creationId xmlns:p14="http://schemas.microsoft.com/office/powerpoint/2010/main" val="3696335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we break the task of inclusive, welcoming campuses and well-informed applicants together?</a:t>
            </a:r>
            <a:br>
              <a:rPr lang="en-US" dirty="0"/>
            </a:br>
            <a:r>
              <a:rPr lang="en-US" dirty="0"/>
              <a:t>Thinking about the medium-term goals of students participating in the summer school, we assume that the increased understanding of how to apply to </a:t>
            </a:r>
            <a:r>
              <a:rPr lang="en-US" dirty="0" err="1"/>
              <a:t>uni</a:t>
            </a:r>
            <a:r>
              <a:rPr lang="en-US" dirty="0"/>
              <a:t> might increase application numbers (maybe particularly for the more selective HEPs)/</a:t>
            </a:r>
          </a:p>
          <a:p>
            <a:r>
              <a:rPr lang="en-US" dirty="0"/>
              <a:t>Due to increased knowledge on their subject of choice (i.e. medicine for a medical degree), how to write an persona statement, their and other app criteria, we also think that a higher number of these are </a:t>
            </a:r>
            <a:r>
              <a:rPr lang="en-US" dirty="0" err="1"/>
              <a:t>succesfull</a:t>
            </a:r>
            <a:r>
              <a:rPr lang="en-US" dirty="0"/>
              <a:t> applications</a:t>
            </a:r>
          </a:p>
          <a:p>
            <a:endParaRPr lang="en-US" dirty="0"/>
          </a:p>
          <a:p>
            <a:endParaRPr lang="en-US" dirty="0"/>
          </a:p>
          <a:p>
            <a:r>
              <a:rPr lang="en-US" dirty="0"/>
              <a:t>We hope that participants, having seen the campuses and communities, and have increased their social networks by meeting and connecting with positive role models but also academic and other HE staff.</a:t>
            </a:r>
          </a:p>
          <a:p>
            <a:endParaRPr lang="en-US" dirty="0"/>
          </a:p>
          <a:p>
            <a:endParaRPr lang="en-US" dirty="0"/>
          </a:p>
          <a:p>
            <a:r>
              <a:rPr lang="en-US" dirty="0"/>
              <a:t>Situating this, will become obvious when we work through these slides but what you can see here: None of these are guaranteed deliverables but also we are not </a:t>
            </a:r>
            <a:r>
              <a:rPr lang="en-US" dirty="0" err="1"/>
              <a:t>adressing</a:t>
            </a:r>
            <a:r>
              <a:rPr lang="en-US" dirty="0"/>
              <a:t> the long-term goals of what we hope will change in the wider area beyond the </a:t>
            </a:r>
            <a:r>
              <a:rPr lang="en-US" dirty="0" err="1"/>
              <a:t>progamme</a:t>
            </a:r>
            <a:r>
              <a:rPr lang="en-US" dirty="0"/>
              <a:t> yet. W will do that in our next steps-&gt; Impacts</a:t>
            </a:r>
          </a:p>
          <a:p>
            <a:endParaRPr lang="en-US" dirty="0"/>
          </a:p>
        </p:txBody>
      </p:sp>
      <p:sp>
        <p:nvSpPr>
          <p:cNvPr id="4" name="Slide Number Placeholder 3"/>
          <p:cNvSpPr>
            <a:spLocks noGrp="1"/>
          </p:cNvSpPr>
          <p:nvPr>
            <p:ph type="sldNum" sz="quarter" idx="5"/>
          </p:nvPr>
        </p:nvSpPr>
        <p:spPr/>
        <p:txBody>
          <a:bodyPr/>
          <a:lstStyle/>
          <a:p>
            <a:fld id="{F5F3BF7E-AF88-452F-91B2-1052E04C17CF}" type="slidenum">
              <a:rPr lang="en-GB" smtClean="0"/>
              <a:t>13</a:t>
            </a:fld>
            <a:endParaRPr lang="en-GB"/>
          </a:p>
        </p:txBody>
      </p:sp>
    </p:spTree>
    <p:extLst>
      <p:ext uri="{BB962C8B-B14F-4D97-AF65-F5344CB8AC3E}">
        <p14:creationId xmlns:p14="http://schemas.microsoft.com/office/powerpoint/2010/main" val="1295830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outputs </a:t>
            </a:r>
            <a:r>
              <a:rPr lang="en-GB" i="1" dirty="0"/>
              <a:t>will </a:t>
            </a:r>
            <a:r>
              <a:rPr lang="en-GB" dirty="0"/>
              <a:t>happen as a direct result of your activity, your specified outcomes </a:t>
            </a:r>
            <a:r>
              <a:rPr lang="en-GB" i="1" dirty="0"/>
              <a:t>could </a:t>
            </a:r>
            <a:r>
              <a:rPr lang="en-GB" dirty="0"/>
              <a:t>happen, and your impact is what you </a:t>
            </a:r>
            <a:r>
              <a:rPr lang="en-GB" i="1" dirty="0"/>
              <a:t>hope</a:t>
            </a:r>
            <a:r>
              <a:rPr lang="en-GB" dirty="0"/>
              <a:t> to happen. Whilst you are in direct control of your outputs – providing your activities are delivered as planned – external factors can compromise your longer term outcomes and impacts.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205867"/>
              </a:solidFill>
              <a:latin typeface="Kings Caslon Display" panose="0200050300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205867"/>
                </a:solidFill>
                <a:latin typeface="Kings Caslon Display" panose="02000503000000020003" pitchFamily="2" charset="0"/>
              </a:rPr>
              <a:t>Following the outcomes, think about long-term goals relating to your situation and aims and think about the results that will come from removing the situation/problem you are trying to address.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205867"/>
              </a:solidFill>
              <a:latin typeface="Kings Caslon Display" panose="0200050300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205867"/>
                </a:solidFill>
                <a:latin typeface="Kings Caslon Display" panose="02000503000000020003" pitchFamily="2" charset="0"/>
              </a:rPr>
              <a:t>We’ve got some examples of potential impacts listed here. Think about long-term goals that you’re initiative seeks to address. Be ambitious but realistic here and consider the life-stage of your programme (i.e. how much do you already know about how your programme works)  when doing so.</a:t>
            </a:r>
          </a:p>
          <a:p>
            <a:endParaRPr lang="en-US" dirty="0"/>
          </a:p>
          <a:p>
            <a:endParaRPr lang="en-US" dirty="0"/>
          </a:p>
        </p:txBody>
      </p:sp>
      <p:sp>
        <p:nvSpPr>
          <p:cNvPr id="4" name="Slide Number Placeholder 3"/>
          <p:cNvSpPr>
            <a:spLocks noGrp="1"/>
          </p:cNvSpPr>
          <p:nvPr>
            <p:ph type="sldNum" sz="quarter" idx="5"/>
          </p:nvPr>
        </p:nvSpPr>
        <p:spPr/>
        <p:txBody>
          <a:bodyPr/>
          <a:lstStyle/>
          <a:p>
            <a:fld id="{F5F3BF7E-AF88-452F-91B2-1052E04C17CF}" type="slidenum">
              <a:rPr lang="en-GB" smtClean="0"/>
              <a:t>14</a:t>
            </a:fld>
            <a:endParaRPr lang="en-GB"/>
          </a:p>
        </p:txBody>
      </p:sp>
    </p:spTree>
    <p:extLst>
      <p:ext uri="{BB962C8B-B14F-4D97-AF65-F5344CB8AC3E}">
        <p14:creationId xmlns:p14="http://schemas.microsoft.com/office/powerpoint/2010/main" val="327096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5D6C78"/>
                </a:solidFill>
              </a:rPr>
              <a:t>What is the long-term goal which relates to the ‘problem’? What will result from the removal of the problem? </a:t>
            </a:r>
          </a:p>
          <a:p>
            <a:endParaRPr lang="en-US"/>
          </a:p>
          <a:p>
            <a:r>
              <a:rPr lang="en-US"/>
              <a:t>And also, considering the outcomes we’ve just defined in our previous step, think what logically flows from these in the long-term.</a:t>
            </a:r>
          </a:p>
        </p:txBody>
      </p:sp>
      <p:sp>
        <p:nvSpPr>
          <p:cNvPr id="4" name="Slide Number Placeholder 3"/>
          <p:cNvSpPr>
            <a:spLocks noGrp="1"/>
          </p:cNvSpPr>
          <p:nvPr>
            <p:ph type="sldNum" sz="quarter" idx="5"/>
          </p:nvPr>
        </p:nvSpPr>
        <p:spPr/>
        <p:txBody>
          <a:bodyPr/>
          <a:lstStyle/>
          <a:p>
            <a:fld id="{F5F3BF7E-AF88-452F-91B2-1052E04C17CF}" type="slidenum">
              <a:rPr lang="en-GB" smtClean="0"/>
              <a:t>15</a:t>
            </a:fld>
            <a:endParaRPr lang="en-GB"/>
          </a:p>
        </p:txBody>
      </p:sp>
    </p:spTree>
    <p:extLst>
      <p:ext uri="{BB962C8B-B14F-4D97-AF65-F5344CB8AC3E}">
        <p14:creationId xmlns:p14="http://schemas.microsoft.com/office/powerpoint/2010/main" val="1451617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F3BF7E-AF88-452F-91B2-1052E04C17CF}" type="slidenum">
              <a:rPr lang="en-GB" smtClean="0"/>
              <a:t>16</a:t>
            </a:fld>
            <a:endParaRPr lang="en-GB"/>
          </a:p>
        </p:txBody>
      </p:sp>
    </p:spTree>
    <p:extLst>
      <p:ext uri="{BB962C8B-B14F-4D97-AF65-F5344CB8AC3E}">
        <p14:creationId xmlns:p14="http://schemas.microsoft.com/office/powerpoint/2010/main" val="3936421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t>The next element we’re focusing on are activities and outputs.</a:t>
            </a:r>
          </a:p>
          <a:p>
            <a:endParaRPr lang="en-GB" sz="1200"/>
          </a:p>
          <a:p>
            <a:r>
              <a:rPr lang="en-GB" sz="1200"/>
              <a:t>As mentioned before, outputs are direct deliverables from your activities so will happen rather than could happen as they are in your direct control.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So keep that in mind, when buying the birthday cake, the cake is an </a:t>
            </a:r>
            <a:r>
              <a:rPr lang="en-GB" sz="1200" err="1"/>
              <a:t>ouput</a:t>
            </a:r>
            <a:r>
              <a:rPr lang="en-GB" sz="1200"/>
              <a:t> not an outcome. However, again, think about the outcomes we’ve identified to think about what outputs we need to have in place to make them happen – i.e. initiatives follow Outcomes (not vice versa).</a:t>
            </a:r>
            <a:endParaRPr lang="en-US" sz="1200"/>
          </a:p>
          <a:p>
            <a:endParaRPr lang="en-GB" sz="1200"/>
          </a:p>
          <a:p>
            <a:r>
              <a:rPr lang="en-GB" sz="1200"/>
              <a:t>So then think about  actions or activities designed to achieve particular outputs</a:t>
            </a:r>
          </a:p>
          <a:p>
            <a:endParaRPr lang="en-GB" sz="1200"/>
          </a:p>
          <a:p>
            <a:endParaRPr lang="en-US"/>
          </a:p>
        </p:txBody>
      </p:sp>
      <p:sp>
        <p:nvSpPr>
          <p:cNvPr id="4" name="Slide Number Placeholder 3"/>
          <p:cNvSpPr>
            <a:spLocks noGrp="1"/>
          </p:cNvSpPr>
          <p:nvPr>
            <p:ph type="sldNum" sz="quarter" idx="5"/>
          </p:nvPr>
        </p:nvSpPr>
        <p:spPr/>
        <p:txBody>
          <a:bodyPr/>
          <a:lstStyle/>
          <a:p>
            <a:fld id="{F5F3BF7E-AF88-452F-91B2-1052E04C17CF}" type="slidenum">
              <a:rPr lang="en-GB" smtClean="0"/>
              <a:t>17</a:t>
            </a:fld>
            <a:endParaRPr lang="en-GB"/>
          </a:p>
        </p:txBody>
      </p:sp>
    </p:spTree>
    <p:extLst>
      <p:ext uri="{BB962C8B-B14F-4D97-AF65-F5344CB8AC3E}">
        <p14:creationId xmlns:p14="http://schemas.microsoft.com/office/powerpoint/2010/main" val="3005363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Inputs are tangible and intangible resources which are required to </a:t>
            </a:r>
            <a:r>
              <a:rPr lang="en-US" dirty="0" err="1"/>
              <a:t>to</a:t>
            </a:r>
            <a:r>
              <a:rPr lang="en-US" dirty="0"/>
              <a:t> carry out your activities</a:t>
            </a:r>
          </a:p>
          <a:p>
            <a:pPr>
              <a:buFont typeface="Arial" panose="020B0604020202020204" pitchFamily="34" charset="0"/>
              <a:buChar char="•"/>
            </a:pPr>
            <a:r>
              <a:rPr lang="en-US" dirty="0"/>
              <a:t>When thinking about your inputs, think about what you will need to invest in the initiative (e.g. time, people, funds, etc.)</a:t>
            </a:r>
          </a:p>
          <a:p>
            <a:endParaRPr lang="en-US" dirty="0"/>
          </a:p>
        </p:txBody>
      </p:sp>
      <p:sp>
        <p:nvSpPr>
          <p:cNvPr id="4" name="Slide Number Placeholder 3"/>
          <p:cNvSpPr>
            <a:spLocks noGrp="1"/>
          </p:cNvSpPr>
          <p:nvPr>
            <p:ph type="sldNum" sz="quarter" idx="5"/>
          </p:nvPr>
        </p:nvSpPr>
        <p:spPr/>
        <p:txBody>
          <a:bodyPr/>
          <a:lstStyle/>
          <a:p>
            <a:fld id="{F5F3BF7E-AF88-452F-91B2-1052E04C17CF}" type="slidenum">
              <a:rPr lang="en-GB" smtClean="0"/>
              <a:t>20</a:t>
            </a:fld>
            <a:endParaRPr lang="en-GB"/>
          </a:p>
        </p:txBody>
      </p:sp>
    </p:spTree>
    <p:extLst>
      <p:ext uri="{BB962C8B-B14F-4D97-AF65-F5344CB8AC3E}">
        <p14:creationId xmlns:p14="http://schemas.microsoft.com/office/powerpoint/2010/main" val="1086328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F3BF7E-AF88-452F-91B2-1052E04C17CF}" type="slidenum">
              <a:rPr lang="en-GB" smtClean="0"/>
              <a:t>22</a:t>
            </a:fld>
            <a:endParaRPr lang="en-GB"/>
          </a:p>
        </p:txBody>
      </p:sp>
    </p:spTree>
    <p:extLst>
      <p:ext uri="{BB962C8B-B14F-4D97-AF65-F5344CB8AC3E}">
        <p14:creationId xmlns:p14="http://schemas.microsoft.com/office/powerpoint/2010/main" val="723744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Thank you for attending.</a:t>
            </a:r>
          </a:p>
          <a:p>
            <a:endParaRPr lang="en-GB"/>
          </a:p>
          <a:p>
            <a:r>
              <a:rPr lang="en-GB"/>
              <a:t>We will briefly introduce ourselves and TASO</a:t>
            </a:r>
            <a:br>
              <a:rPr lang="en-GB"/>
            </a:br>
            <a:endParaRPr lang="en-GB"/>
          </a:p>
          <a:p>
            <a:r>
              <a:rPr lang="en-GB"/>
              <a:t>Provide an overview of what the </a:t>
            </a:r>
            <a:r>
              <a:rPr lang="en-GB" err="1"/>
              <a:t>ToC</a:t>
            </a:r>
            <a:r>
              <a:rPr lang="en-GB"/>
              <a:t> framework offers and why we encourage stakeholders in HE to use it</a:t>
            </a:r>
          </a:p>
          <a:p>
            <a:endParaRPr lang="en-GB"/>
          </a:p>
          <a:p>
            <a:r>
              <a:rPr lang="en-GB"/>
              <a:t>Before talking you through the design process. We hereby will explain each element and will then split attendees into individual breakout rooms to discus these elements. Either in the context of the </a:t>
            </a:r>
            <a:r>
              <a:rPr lang="en-GB" err="1"/>
              <a:t>ToC</a:t>
            </a:r>
            <a:r>
              <a:rPr lang="en-GB"/>
              <a:t> that we provide (A summer school initiative) or your own initiative. As mentioned in the preparatory email, we recommend that you have the template of the </a:t>
            </a:r>
            <a:r>
              <a:rPr lang="en-GB" err="1"/>
              <a:t>ToC</a:t>
            </a:r>
            <a:r>
              <a:rPr lang="en-GB"/>
              <a:t> framework in front of you and work through this as we go along.</a:t>
            </a:r>
          </a:p>
          <a:p>
            <a:endParaRPr lang="en-GB"/>
          </a:p>
          <a:p>
            <a:r>
              <a:rPr lang="en-GB"/>
              <a:t>Lastly, once we’ve devised the Theory of how to achieve your desired change via a designated programme we will briefly touch upon outcome measures. Even though this is the focus of our second webinar, so will only be introduced on a very superficial level.</a:t>
            </a:r>
          </a:p>
        </p:txBody>
      </p:sp>
      <p:sp>
        <p:nvSpPr>
          <p:cNvPr id="4" name="Slide Number Placeholder 3"/>
          <p:cNvSpPr>
            <a:spLocks noGrp="1"/>
          </p:cNvSpPr>
          <p:nvPr>
            <p:ph type="sldNum" sz="quarter" idx="10"/>
          </p:nvPr>
        </p:nvSpPr>
        <p:spPr/>
        <p:txBody>
          <a:bodyPr/>
          <a:lstStyle/>
          <a:p>
            <a:fld id="{2A5C893D-1D92-4D97-B81A-66518A20E30B}" type="slidenum">
              <a:rPr lang="en-GB" smtClean="0"/>
              <a:t>2</a:t>
            </a:fld>
            <a:endParaRPr lang="en-GB"/>
          </a:p>
        </p:txBody>
      </p:sp>
    </p:spTree>
    <p:extLst>
      <p:ext uri="{BB962C8B-B14F-4D97-AF65-F5344CB8AC3E}">
        <p14:creationId xmlns:p14="http://schemas.microsoft.com/office/powerpoint/2010/main" val="1391191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900" indent="0">
              <a:buNone/>
            </a:pPr>
            <a:r>
              <a:rPr lang="en-GB" sz="1200">
                <a:latin typeface="+mn-lt"/>
              </a:rPr>
              <a:t>At the point of designing the initiative, </a:t>
            </a:r>
            <a:r>
              <a:rPr lang="en-GB" sz="1200" b="1">
                <a:latin typeface="+mn-lt"/>
              </a:rPr>
              <a:t>decisions should be underpinned by evidence </a:t>
            </a:r>
            <a:r>
              <a:rPr lang="en-GB" sz="1200">
                <a:latin typeface="+mn-lt"/>
              </a:rPr>
              <a:t>to show that the intended effect it is anticipated to have is realistic and feasible.</a:t>
            </a:r>
          </a:p>
          <a:p>
            <a:pPr marL="88900" indent="0">
              <a:buNone/>
            </a:pPr>
            <a:endParaRPr lang="en-GB" sz="1200">
              <a:latin typeface="+mn-lt"/>
            </a:endParaRPr>
          </a:p>
          <a:p>
            <a:pPr marL="88900" indent="0">
              <a:buNone/>
            </a:pPr>
            <a:r>
              <a:rPr lang="en-GB" sz="1200">
                <a:latin typeface="+mn-lt"/>
              </a:rPr>
              <a:t>For our summer school, we referred to the EPI evidence synthesis and the evidence collected to demonstrate the links in the theory of change.</a:t>
            </a:r>
          </a:p>
          <a:p>
            <a:pPr marL="88900" indent="0">
              <a:buNone/>
            </a:pPr>
            <a:endParaRPr lang="en-GB" sz="1200">
              <a:latin typeface="+mn-lt"/>
            </a:endParaRPr>
          </a:p>
          <a:p>
            <a:pPr marL="88900" indent="0">
              <a:buNone/>
            </a:pPr>
            <a:r>
              <a:rPr lang="en-GB" sz="1200">
                <a:latin typeface="+mn-lt"/>
              </a:rPr>
              <a:t>If there is no evidence in your focus of change,  new evidence can be generated by building in evaluation into the design of the initiative.</a:t>
            </a:r>
          </a:p>
          <a:p>
            <a:pPr marL="88900" indent="0">
              <a:buNone/>
            </a:pPr>
            <a:endParaRPr lang="en-GB" sz="1200">
              <a:latin typeface="+mn-lt"/>
            </a:endParaRPr>
          </a:p>
          <a:p>
            <a:pPr marL="88900" indent="0">
              <a:buNone/>
            </a:pPr>
            <a:r>
              <a:rPr lang="en-GB" sz="1200">
                <a:latin typeface="+mn-lt"/>
              </a:rPr>
              <a:t>in general, when working through this element of your </a:t>
            </a:r>
            <a:r>
              <a:rPr lang="en-GB" sz="1200" err="1">
                <a:latin typeface="+mn-lt"/>
              </a:rPr>
              <a:t>ToC</a:t>
            </a:r>
            <a:r>
              <a:rPr lang="en-GB" sz="1200">
                <a:latin typeface="+mn-lt"/>
              </a:rPr>
              <a:t>:</a:t>
            </a:r>
          </a:p>
          <a:p>
            <a:pPr marL="285750" indent="-285750">
              <a:buFont typeface="Arial" panose="020B0604020202020204" pitchFamily="34" charset="0"/>
              <a:buChar char="•"/>
            </a:pPr>
            <a:r>
              <a:rPr lang="en-US" sz="1200"/>
              <a:t>Revisit all the assumptions you’ve made and the rationale behind them.</a:t>
            </a:r>
          </a:p>
          <a:p>
            <a:pPr marL="285750" indent="-285750">
              <a:buFont typeface="Arial" panose="020B0604020202020204" pitchFamily="34" charset="0"/>
              <a:buChar char="•"/>
            </a:pPr>
            <a:r>
              <a:rPr lang="en-US" sz="1200"/>
              <a:t>For example: </a:t>
            </a:r>
            <a:br>
              <a:rPr lang="en-US" sz="1200"/>
            </a:br>
            <a:r>
              <a:rPr lang="en-US" sz="1200"/>
              <a:t>Are you sure that A leads to B?</a:t>
            </a:r>
            <a:br>
              <a:rPr lang="en-US" sz="1200"/>
            </a:br>
            <a:r>
              <a:rPr lang="en-US" sz="1200"/>
              <a:t>And are you sure that this is the direction of travel for your desired impact?</a:t>
            </a:r>
          </a:p>
          <a:p>
            <a:endParaRPr lang="en-US"/>
          </a:p>
        </p:txBody>
      </p:sp>
      <p:sp>
        <p:nvSpPr>
          <p:cNvPr id="4" name="Slide Number Placeholder 3"/>
          <p:cNvSpPr>
            <a:spLocks noGrp="1"/>
          </p:cNvSpPr>
          <p:nvPr>
            <p:ph type="sldNum" sz="quarter" idx="5"/>
          </p:nvPr>
        </p:nvSpPr>
        <p:spPr/>
        <p:txBody>
          <a:bodyPr/>
          <a:lstStyle/>
          <a:p>
            <a:fld id="{F5F3BF7E-AF88-452F-91B2-1052E04C17CF}" type="slidenum">
              <a:rPr lang="en-GB" smtClean="0"/>
              <a:t>23</a:t>
            </a:fld>
            <a:endParaRPr lang="en-GB"/>
          </a:p>
        </p:txBody>
      </p:sp>
    </p:spTree>
    <p:extLst>
      <p:ext uri="{BB962C8B-B14F-4D97-AF65-F5344CB8AC3E}">
        <p14:creationId xmlns:p14="http://schemas.microsoft.com/office/powerpoint/2010/main" val="2202634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For the complex interventions we design in widening participation, it’s even useful for bringing all the threads together. </a:t>
            </a:r>
          </a:p>
          <a:p>
            <a:endParaRPr lang="en-GB"/>
          </a:p>
          <a:p>
            <a:r>
              <a:rPr lang="en-GB"/>
              <a:t>A Theory of Change should help you plan effectively, mitigate risks, uncover assumptions and spot possible issues in the early stage of  project design. Most importantly, however, in the event of a negative or inconclusive result, a good Theory of Change provides you with the tools to distinguish why this was the case.</a:t>
            </a:r>
            <a:endParaRPr lang="en-US"/>
          </a:p>
          <a:p>
            <a:endParaRPr lang="en-US"/>
          </a:p>
          <a:p>
            <a:r>
              <a:rPr lang="en-US"/>
              <a:t>A </a:t>
            </a:r>
            <a:r>
              <a:rPr lang="en-GB" sz="1200" kern="1200">
                <a:solidFill>
                  <a:schemeClr val="tx1"/>
                </a:solidFill>
                <a:effectLst/>
                <a:latin typeface="+mn-lt"/>
                <a:ea typeface="+mn-ea"/>
                <a:cs typeface="+mn-cs"/>
              </a:rPr>
              <a:t>well-designed Theory of Change will help the evaluator in distinguishing between theory fallacy (the underlying assumptions are not leading to the intended outcomes), implementation fallacy (the intervention was not implemented as intended) or methodology fallacy (unsuitable evaluation methods were used or suitable methods were used insufficiently). </a:t>
            </a:r>
            <a:endParaRPr lang="en-US"/>
          </a:p>
        </p:txBody>
      </p:sp>
      <p:sp>
        <p:nvSpPr>
          <p:cNvPr id="4" name="Slide Number Placeholder 3"/>
          <p:cNvSpPr>
            <a:spLocks noGrp="1"/>
          </p:cNvSpPr>
          <p:nvPr>
            <p:ph type="sldNum" sz="quarter" idx="5"/>
          </p:nvPr>
        </p:nvSpPr>
        <p:spPr/>
        <p:txBody>
          <a:bodyPr/>
          <a:lstStyle/>
          <a:p>
            <a:fld id="{F5F3BF7E-AF88-452F-91B2-1052E04C17CF}" type="slidenum">
              <a:rPr lang="en-GB" smtClean="0"/>
              <a:t>25</a:t>
            </a:fld>
            <a:endParaRPr lang="en-GB"/>
          </a:p>
        </p:txBody>
      </p:sp>
    </p:spTree>
    <p:extLst>
      <p:ext uri="{BB962C8B-B14F-4D97-AF65-F5344CB8AC3E}">
        <p14:creationId xmlns:p14="http://schemas.microsoft.com/office/powerpoint/2010/main" val="1925858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Obviously, the work doesn’t just stop with a clear and </a:t>
            </a:r>
            <a:r>
              <a:rPr lang="en-US" err="1"/>
              <a:t>lofgical</a:t>
            </a:r>
            <a:r>
              <a:rPr lang="en-US"/>
              <a:t>  theory of </a:t>
            </a:r>
            <a:r>
              <a:rPr lang="en-GB" i="1"/>
              <a:t>how </a:t>
            </a:r>
            <a:r>
              <a:rPr lang="en-GB"/>
              <a:t>to achieve the change</a:t>
            </a:r>
          </a:p>
          <a:p>
            <a:endParaRPr lang="en-GB"/>
          </a:p>
          <a:p>
            <a:r>
              <a:rPr lang="en-GB"/>
              <a:t>So outcome measures, how you operationalise your theory, is just as important for your theory of change to whether the outputs , outcomes and impacts  of your initiative are actually testable</a:t>
            </a:r>
          </a:p>
          <a:p>
            <a:br>
              <a:rPr lang="en-GB"/>
            </a:br>
            <a:r>
              <a:rPr lang="en-GB"/>
              <a:t>This will be the focus of our next webinar, as this requires a bit more time than the 60 mins available to us, but we briefly want to touch upon this in the next slides. </a:t>
            </a:r>
          </a:p>
        </p:txBody>
      </p:sp>
      <p:sp>
        <p:nvSpPr>
          <p:cNvPr id="4" name="Slide Number Placeholder 3"/>
          <p:cNvSpPr>
            <a:spLocks noGrp="1"/>
          </p:cNvSpPr>
          <p:nvPr>
            <p:ph type="sldNum" sz="quarter" idx="5"/>
          </p:nvPr>
        </p:nvSpPr>
        <p:spPr/>
        <p:txBody>
          <a:bodyPr/>
          <a:lstStyle/>
          <a:p>
            <a:fld id="{F5F3BF7E-AF88-452F-91B2-1052E04C17CF}" type="slidenum">
              <a:rPr lang="en-GB" smtClean="0"/>
              <a:t>26</a:t>
            </a:fld>
            <a:endParaRPr lang="en-GB"/>
          </a:p>
        </p:txBody>
      </p:sp>
    </p:spTree>
    <p:extLst>
      <p:ext uri="{BB962C8B-B14F-4D97-AF65-F5344CB8AC3E}">
        <p14:creationId xmlns:p14="http://schemas.microsoft.com/office/powerpoint/2010/main" val="1629005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now we have our THEORY of change, we now need to know how to measure this to robustly show whether we’re actually achieving this.</a:t>
            </a:r>
          </a:p>
          <a:p>
            <a:endParaRPr lang="en-GB"/>
          </a:p>
          <a:p>
            <a:r>
              <a:rPr lang="en-GB"/>
              <a:t>For this we need to decide what the best outcome measure or indicator. Indicator are things we can tangibly measure (they don’t need to be perfectly matching your outcome concept but they need to be valid enough to give us a good proxy). </a:t>
            </a:r>
          </a:p>
          <a:p>
            <a:endParaRPr lang="en-GB"/>
          </a:p>
          <a:p>
            <a:r>
              <a:rPr lang="en-GB"/>
              <a:t>Some are observable indicators, i.e. clearly identifiable information that we can easily built into an evaluation because we can measure it (demographic info like age but also observed behaviour like engagement)</a:t>
            </a:r>
          </a:p>
          <a:p>
            <a:r>
              <a:rPr lang="en-GB"/>
              <a:t>But some are unobservable indicators, which we cannot </a:t>
            </a:r>
            <a:r>
              <a:rPr lang="en-GB" err="1"/>
              <a:t>easibly</a:t>
            </a:r>
            <a:r>
              <a:rPr lang="en-GB"/>
              <a:t> measure and build into the evaluation as we don’t have indicators </a:t>
            </a:r>
            <a:r>
              <a:rPr lang="en-GB" err="1"/>
              <a:t>thor</a:t>
            </a:r>
            <a:r>
              <a:rPr lang="en-GB"/>
              <a:t> this (unobserved behaviour, for example discussion of HE and HE perceptions in a YP’s home or the motivation of these YP to engage due to parental engagement etc)</a:t>
            </a:r>
          </a:p>
          <a:p>
            <a:endParaRPr lang="en-GB"/>
          </a:p>
          <a:p>
            <a:r>
              <a:rPr lang="en-GB"/>
              <a:t>From my experience, finding the best proxy measure is the most difficult bit (And you shouldn’t need to do this alone. You are the experts on the programmes you are running, and we help to share our expertise on available data sources in HE to translate those ideas into measurable outcomes)</a:t>
            </a:r>
          </a:p>
          <a:p>
            <a:endParaRPr lang="en-GB"/>
          </a:p>
          <a:p>
            <a:endParaRPr lang="en-GB"/>
          </a:p>
          <a:p>
            <a:r>
              <a:rPr lang="en-GB"/>
              <a:t>But as a guideline:</a:t>
            </a:r>
          </a:p>
          <a:p>
            <a:r>
              <a:rPr lang="en-GB"/>
              <a:t>To help us all work towards a common framework we have a Common Outcome Measures table (Appendix to the MEF) which you can find overleaf</a:t>
            </a:r>
          </a:p>
        </p:txBody>
      </p:sp>
      <p:sp>
        <p:nvSpPr>
          <p:cNvPr id="4" name="Slide Number Placeholder 3"/>
          <p:cNvSpPr>
            <a:spLocks noGrp="1"/>
          </p:cNvSpPr>
          <p:nvPr>
            <p:ph type="sldNum" sz="quarter" idx="5"/>
          </p:nvPr>
        </p:nvSpPr>
        <p:spPr/>
        <p:txBody>
          <a:bodyPr/>
          <a:lstStyle/>
          <a:p>
            <a:fld id="{C1A06712-1291-4916-9004-049BE4A6B3A9}" type="slidenum">
              <a:rPr lang="en-GB" smtClean="0"/>
              <a:t>27</a:t>
            </a:fld>
            <a:endParaRPr lang="en-GB"/>
          </a:p>
        </p:txBody>
      </p:sp>
    </p:spTree>
    <p:extLst>
      <p:ext uri="{BB962C8B-B14F-4D97-AF65-F5344CB8AC3E}">
        <p14:creationId xmlns:p14="http://schemas.microsoft.com/office/powerpoint/2010/main" val="4165422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an excerpt of what it looks like. </a:t>
            </a:r>
          </a:p>
          <a:p>
            <a:endParaRPr lang="en-GB"/>
          </a:p>
          <a:p>
            <a:r>
              <a:rPr lang="en-GB"/>
              <a:t>There are boxes by key stage – we encourage you to use these measures as they are available </a:t>
            </a:r>
          </a:p>
          <a:p>
            <a:endParaRPr lang="en-GB"/>
          </a:p>
          <a:p>
            <a:r>
              <a:rPr lang="en-GB"/>
              <a:t>For some programmes that are unique to your HEIs (parent power at KCL) you may need to create indicators outside of those provided. </a:t>
            </a:r>
          </a:p>
          <a:p>
            <a:r>
              <a:rPr lang="en-GB"/>
              <a:t>- For these you will need to consider  how reliable and valid your indicators are.  </a:t>
            </a:r>
          </a:p>
          <a:p>
            <a:pPr marL="171450" indent="-171450">
              <a:buFontTx/>
              <a:buChar char="-"/>
            </a:pPr>
            <a:r>
              <a:rPr lang="en-GB"/>
              <a:t>more information about this can be found in the MEF and our next webinar can support you in this process.</a:t>
            </a:r>
          </a:p>
          <a:p>
            <a:pPr marL="171450" indent="-171450">
              <a:buFontTx/>
              <a:buChar char="-"/>
            </a:pPr>
            <a:r>
              <a:rPr lang="en-GB"/>
              <a:t>Key though is choosing the most reliable and valid indicator that you have. So questionnaires and scales previously verified by academics will be better than ones we create ourselves. Indicators where we don’t need the participant to give a subjective answer are better than questions where people need to self report. </a:t>
            </a:r>
          </a:p>
          <a:p>
            <a:endParaRPr lang="en-GB"/>
          </a:p>
        </p:txBody>
      </p:sp>
      <p:sp>
        <p:nvSpPr>
          <p:cNvPr id="4" name="Slide Number Placeholder 3"/>
          <p:cNvSpPr>
            <a:spLocks noGrp="1"/>
          </p:cNvSpPr>
          <p:nvPr>
            <p:ph type="sldNum" sz="quarter" idx="5"/>
          </p:nvPr>
        </p:nvSpPr>
        <p:spPr/>
        <p:txBody>
          <a:bodyPr/>
          <a:lstStyle/>
          <a:p>
            <a:fld id="{C1A06712-1291-4916-9004-049BE4A6B3A9}" type="slidenum">
              <a:rPr lang="en-GB" smtClean="0"/>
              <a:t>28</a:t>
            </a:fld>
            <a:endParaRPr lang="en-GB"/>
          </a:p>
        </p:txBody>
      </p:sp>
    </p:spTree>
    <p:extLst>
      <p:ext uri="{BB962C8B-B14F-4D97-AF65-F5344CB8AC3E}">
        <p14:creationId xmlns:p14="http://schemas.microsoft.com/office/powerpoint/2010/main" val="3974196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F3BF7E-AF88-452F-91B2-1052E04C17CF}" type="slidenum">
              <a:rPr lang="en-GB" smtClean="0"/>
              <a:t>3</a:t>
            </a:fld>
            <a:endParaRPr lang="en-GB"/>
          </a:p>
        </p:txBody>
      </p:sp>
    </p:spTree>
    <p:extLst>
      <p:ext uri="{BB962C8B-B14F-4D97-AF65-F5344CB8AC3E}">
        <p14:creationId xmlns:p14="http://schemas.microsoft.com/office/powerpoint/2010/main" val="4201730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a:solidFill>
                  <a:schemeClr val="tx1"/>
                </a:solidFill>
                <a:effectLst/>
                <a:latin typeface="+mn-lt"/>
                <a:ea typeface="+mn-ea"/>
                <a:cs typeface="+mn-cs"/>
              </a:rPr>
              <a:t>This webinar will guide you through the process of evaluating your schemes and services and outlines TASO’s recommendations for monitoring and evaluation activity. </a:t>
            </a:r>
          </a:p>
          <a:p>
            <a:pPr lvl="0"/>
            <a:r>
              <a:rPr lang="en-GB" sz="1200" kern="1200">
                <a:solidFill>
                  <a:schemeClr val="tx1"/>
                </a:solidFill>
                <a:effectLst/>
                <a:latin typeface="+mn-lt"/>
                <a:ea typeface="+mn-ea"/>
                <a:cs typeface="+mn-cs"/>
              </a:rPr>
              <a:t>We guide you through the development of your Theory of Change model, which is essential for all interventions as it sets out the intended outcomes of the project and how resources and activities will lead to those outcomes.  </a:t>
            </a:r>
          </a:p>
          <a:p>
            <a:r>
              <a:rPr lang="en-US"/>
              <a:t>It is the first of three webinars that will talk you through our evaluation cycle</a:t>
            </a:r>
          </a:p>
        </p:txBody>
      </p:sp>
      <p:sp>
        <p:nvSpPr>
          <p:cNvPr id="4" name="Slide Number Placeholder 3"/>
          <p:cNvSpPr>
            <a:spLocks noGrp="1"/>
          </p:cNvSpPr>
          <p:nvPr>
            <p:ph type="sldNum" sz="quarter" idx="5"/>
          </p:nvPr>
        </p:nvSpPr>
        <p:spPr/>
        <p:txBody>
          <a:bodyPr/>
          <a:lstStyle/>
          <a:p>
            <a:fld id="{F5F3BF7E-AF88-452F-91B2-1052E04C17CF}" type="slidenum">
              <a:rPr lang="en-GB" smtClean="0"/>
              <a:t>4</a:t>
            </a:fld>
            <a:endParaRPr lang="en-GB"/>
          </a:p>
        </p:txBody>
      </p:sp>
    </p:spTree>
    <p:extLst>
      <p:ext uri="{BB962C8B-B14F-4D97-AF65-F5344CB8AC3E}">
        <p14:creationId xmlns:p14="http://schemas.microsoft.com/office/powerpoint/2010/main" val="2839221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a:solidFill>
                  <a:schemeClr val="tx1"/>
                </a:solidFill>
                <a:effectLst/>
                <a:latin typeface="+mn-lt"/>
                <a:ea typeface="+mn-ea"/>
                <a:cs typeface="+mn-cs"/>
              </a:rPr>
              <a:t>We are often asked </a:t>
            </a:r>
            <a:r>
              <a:rPr lang="en-GB" sz="1200" b="1" kern="1200">
                <a:solidFill>
                  <a:schemeClr val="tx1"/>
                </a:solidFill>
                <a:effectLst/>
                <a:latin typeface="+mn-lt"/>
                <a:ea typeface="+mn-ea"/>
                <a:cs typeface="+mn-cs"/>
              </a:rPr>
              <a:t>when</a:t>
            </a:r>
            <a:r>
              <a:rPr lang="en-GB" sz="1200" kern="1200">
                <a:solidFill>
                  <a:schemeClr val="tx1"/>
                </a:solidFill>
                <a:effectLst/>
                <a:latin typeface="+mn-lt"/>
                <a:ea typeface="+mn-ea"/>
                <a:cs typeface="+mn-cs"/>
              </a:rPr>
              <a:t> initiative owners should evaluate: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a:solidFill>
                  <a:schemeClr val="tx1"/>
                </a:solidFill>
                <a:effectLst/>
                <a:latin typeface="+mn-lt"/>
                <a:ea typeface="+mn-ea"/>
                <a:cs typeface="+mn-cs"/>
              </a:rPr>
              <a:t>Although evaluation is generally more effective and credible when it is built in from the beginning (otherwise, </a:t>
            </a:r>
            <a:r>
              <a:rPr lang="en-GB" sz="1200" kern="1200" err="1">
                <a:solidFill>
                  <a:schemeClr val="tx1"/>
                </a:solidFill>
                <a:effectLst/>
                <a:latin typeface="+mn-lt"/>
                <a:ea typeface="+mn-ea"/>
                <a:cs typeface="+mn-cs"/>
              </a:rPr>
              <a:t>thereis</a:t>
            </a:r>
            <a:r>
              <a:rPr lang="en-GB" sz="1200" kern="1200">
                <a:solidFill>
                  <a:schemeClr val="tx1"/>
                </a:solidFill>
                <a:effectLst/>
                <a:latin typeface="+mn-lt"/>
                <a:ea typeface="+mn-ea"/>
                <a:cs typeface="+mn-cs"/>
              </a:rPr>
              <a:t> sometimes a </a:t>
            </a:r>
            <a:r>
              <a:rPr lang="en-GB" sz="1200"/>
              <a:t>risk that the data collected is not completely appropriate for the objectives which are set</a:t>
            </a:r>
            <a:r>
              <a:rPr lang="en-GB" sz="1200" kern="120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a:solidFill>
                  <a:schemeClr val="tx1"/>
                </a:solidFill>
                <a:effectLst/>
                <a:latin typeface="+mn-lt"/>
                <a:ea typeface="+mn-ea"/>
                <a:cs typeface="+mn-cs"/>
              </a:rPr>
              <a:t>but evaluations can also be retroactively applied to existing or completed initiatives.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a:solidFill>
                  <a:schemeClr val="tx1"/>
                </a:solidFill>
                <a:effectLst/>
                <a:latin typeface="+mn-lt"/>
                <a:ea typeface="+mn-ea"/>
                <a:cs typeface="+mn-cs"/>
              </a:rPr>
              <a:t>An effective evaluation is not an event that occurs at the end of an initiative, but an ongoing process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t>at TASO we consider evaluation to be reiterative. </a:t>
            </a:r>
            <a:r>
              <a:rPr lang="en-GB" sz="1200" kern="1200">
                <a:solidFill>
                  <a:schemeClr val="tx1"/>
                </a:solidFill>
                <a:effectLst/>
                <a:latin typeface="+mn-lt"/>
                <a:ea typeface="+mn-ea"/>
                <a:cs typeface="+mn-cs"/>
              </a:rPr>
              <a:t>s the circular design indicates, this is an iterative process that supports continuous improvement - the findings of your evaluation (in ‘Measure’) should feed into the refinement of your Theory of Change, research questions and research methods (in ‘Reflect’). </a:t>
            </a:r>
          </a:p>
          <a:p>
            <a:pPr marL="171450" indent="-171450">
              <a:buFontTx/>
              <a:buChar char="-"/>
            </a:pPr>
            <a:endParaRPr lang="en-GB" sz="1200" kern="1200">
              <a:solidFill>
                <a:schemeClr val="tx1"/>
              </a:solidFill>
              <a:effectLst/>
              <a:latin typeface="+mn-lt"/>
              <a:ea typeface="+mn-ea"/>
              <a:cs typeface="+mn-cs"/>
            </a:endParaRPr>
          </a:p>
          <a:p>
            <a:pPr marL="171450" indent="-171450">
              <a:buFontTx/>
              <a:buChar char="-"/>
            </a:pPr>
            <a:r>
              <a:rPr lang="en-GB"/>
              <a:t>This way findings become more robust and, ideally, over time you can generalise your findings to the wider programme impact.</a:t>
            </a:r>
          </a:p>
          <a:p>
            <a:pPr marL="171450" indent="-171450">
              <a:buFontTx/>
              <a:buChar char="-"/>
            </a:pPr>
            <a:endParaRPr lang="en-GB"/>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0" i="0" kern="1200">
                <a:solidFill>
                  <a:schemeClr val="tx1"/>
                </a:solidFill>
                <a:effectLst/>
                <a:latin typeface="+mn-lt"/>
                <a:ea typeface="+mn-ea"/>
                <a:cs typeface="+mn-cs"/>
              </a:rPr>
              <a:t>Crucially, your evaluative findings should be seen as just one strand of a multi-faceted approach to mobilising knowledge.  Your findings at the last step of the evaluation should thus be seen as the foundation for further activities, rather than the end-product itself.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b="0" i="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i="0">
                <a:effectLst/>
              </a:rPr>
              <a:t>Focus on step 1 of that circle today; how to develop a </a:t>
            </a:r>
            <a:r>
              <a:rPr lang="en-GB" b="0" i="0" err="1">
                <a:effectLst/>
              </a:rPr>
              <a:t>ToC</a:t>
            </a:r>
            <a:endParaRPr lang="en-GB" b="0" i="0">
              <a:effectLst/>
            </a:endParaRPr>
          </a:p>
          <a:p>
            <a:pPr marL="171450" indent="-171450">
              <a:buFontTx/>
              <a:buChar char="-"/>
            </a:pPr>
            <a:endParaRPr lang="en-GB"/>
          </a:p>
          <a:p>
            <a:pPr marL="171450" indent="-171450">
              <a:buFontTx/>
              <a:buChar char="-"/>
            </a:pPr>
            <a:endParaRPr lang="en-GB"/>
          </a:p>
          <a:p>
            <a:pPr marL="171450" indent="-171450">
              <a:buFontTx/>
              <a:buChar char="-"/>
            </a:pPr>
            <a:r>
              <a:rPr lang="en-GB"/>
              <a:t>Today, in our first webinar we will focus on the diagnose stage – i.e. how to use a </a:t>
            </a:r>
            <a:r>
              <a:rPr lang="en-GB" err="1"/>
              <a:t>ToC</a:t>
            </a:r>
            <a:r>
              <a:rPr lang="en-GB"/>
              <a:t> model to understand the evaluative narrative of your </a:t>
            </a:r>
            <a:r>
              <a:rPr lang="en-GB" err="1"/>
              <a:t>initative</a:t>
            </a:r>
            <a:r>
              <a:rPr lang="en-GB"/>
              <a:t>.</a:t>
            </a:r>
          </a:p>
        </p:txBody>
      </p:sp>
      <p:sp>
        <p:nvSpPr>
          <p:cNvPr id="4" name="Slide Number Placeholder 3"/>
          <p:cNvSpPr>
            <a:spLocks noGrp="1"/>
          </p:cNvSpPr>
          <p:nvPr>
            <p:ph type="sldNum" sz="quarter" idx="5"/>
          </p:nvPr>
        </p:nvSpPr>
        <p:spPr/>
        <p:txBody>
          <a:bodyPr/>
          <a:lstStyle/>
          <a:p>
            <a:fld id="{C1A06712-1291-4916-9004-049BE4A6B3A9}" type="slidenum">
              <a:rPr lang="en-GB" smtClean="0"/>
              <a:t>5</a:t>
            </a:fld>
            <a:endParaRPr lang="en-GB"/>
          </a:p>
        </p:txBody>
      </p:sp>
    </p:spTree>
    <p:extLst>
      <p:ext uri="{BB962C8B-B14F-4D97-AF65-F5344CB8AC3E}">
        <p14:creationId xmlns:p14="http://schemas.microsoft.com/office/powerpoint/2010/main" val="670129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GB"/>
              <a:t>A key tool to help plan for an effective evaluation is a Theory of Change (also known as “</a:t>
            </a:r>
            <a:r>
              <a:rPr lang="en-GB" err="1"/>
              <a:t>ToC</a:t>
            </a:r>
            <a:r>
              <a:rPr lang="en-GB"/>
              <a:t>”).</a:t>
            </a:r>
          </a:p>
          <a:p>
            <a:pPr>
              <a:buFont typeface="Arial" panose="020B0604020202020204" pitchFamily="34" charset="0"/>
              <a:buChar char="•"/>
            </a:pPr>
            <a:endParaRPr lang="en-GB"/>
          </a:p>
          <a:p>
            <a:pPr>
              <a:buFont typeface="Arial" panose="020B0604020202020204" pitchFamily="34" charset="0"/>
              <a:buChar char="•"/>
            </a:pPr>
            <a:r>
              <a:rPr lang="en-GB" sz="1200"/>
              <a:t>A Theory of Change is not a specific theory of how to plan an initiative. It won’t tell you whether your ideas are good or bad.</a:t>
            </a:r>
          </a:p>
          <a:p>
            <a:pPr>
              <a:buFont typeface="Arial" panose="020B0604020202020204" pitchFamily="34" charset="0"/>
              <a:buChar char="•"/>
            </a:pPr>
            <a:r>
              <a:rPr lang="en-GB" sz="1200"/>
              <a:t>Instead it is a tool enables you to plan your initiative step by step, helping you to identify possible pit falls early and be prepared for the complex process of achieving </a:t>
            </a:r>
            <a:endParaRPr lang="en-US" sz="1200"/>
          </a:p>
          <a:p>
            <a:pPr>
              <a:buFont typeface="Arial" panose="020B0604020202020204" pitchFamily="34" charset="0"/>
              <a:buChar char="•"/>
            </a:pPr>
            <a:endParaRPr lang="en-GB"/>
          </a:p>
          <a:p>
            <a:pPr>
              <a:buFont typeface="Arial" panose="020B0604020202020204" pitchFamily="34" charset="0"/>
              <a:buChar char="•"/>
            </a:pPr>
            <a:r>
              <a:rPr lang="en-GB"/>
              <a:t>1)It hereby helps initiative owners to identify and succinctly describe the context and needs of a programme and how that specific programme design is going to address this.</a:t>
            </a:r>
          </a:p>
          <a:p>
            <a:pPr>
              <a:buFont typeface="Arial" panose="020B0604020202020204" pitchFamily="34" charset="0"/>
              <a:buChar char="•"/>
            </a:pPr>
            <a:r>
              <a:rPr lang="en-GB"/>
              <a:t>WP initiatives are highly context-specific and a </a:t>
            </a:r>
            <a:r>
              <a:rPr lang="en-GB" err="1"/>
              <a:t>ToC</a:t>
            </a:r>
            <a:r>
              <a:rPr lang="en-GB"/>
              <a:t> offers a harmonised approach to accommodate that contextual relevance)</a:t>
            </a:r>
          </a:p>
          <a:p>
            <a:pPr>
              <a:buFont typeface="Arial" panose="020B0604020202020204" pitchFamily="34" charset="0"/>
              <a:buChar char="•"/>
            </a:pPr>
            <a:endParaRPr lang="en-GB"/>
          </a:p>
          <a:p>
            <a:pPr>
              <a:buFont typeface="Arial" panose="020B0604020202020204" pitchFamily="34" charset="0"/>
              <a:buChar char="•"/>
            </a:pPr>
            <a:r>
              <a:rPr lang="en-GB"/>
              <a:t>2)As mentioned, social change is complex and it is easy to feel overwhelmed by the variety of factors to consider:</a:t>
            </a:r>
          </a:p>
          <a:p>
            <a:pPr>
              <a:buFont typeface="Arial" panose="020B0604020202020204" pitchFamily="34" charset="0"/>
              <a:buChar char="•"/>
            </a:pPr>
            <a:r>
              <a:rPr lang="en-GB"/>
              <a:t>so a </a:t>
            </a:r>
            <a:r>
              <a:rPr lang="en-GB" err="1"/>
              <a:t>ToC</a:t>
            </a:r>
            <a:r>
              <a:rPr lang="en-GB"/>
              <a:t> can assist with that by offering </a:t>
            </a:r>
            <a:r>
              <a:rPr lang="en-GB" sz="1200"/>
              <a:t>a structured process of questioning your ideas and assumptions, and developing your own personalised theory of what will change when you put your ideas into practice.</a:t>
            </a:r>
          </a:p>
          <a:p>
            <a:pPr>
              <a:buFont typeface="Arial" panose="020B0604020202020204" pitchFamily="34" charset="0"/>
              <a:buChar char="•"/>
            </a:pPr>
            <a:endParaRPr lang="en-GB"/>
          </a:p>
          <a:p>
            <a:pPr>
              <a:buFont typeface="Arial" panose="020B0604020202020204" pitchFamily="34" charset="0"/>
              <a:buChar char="•"/>
            </a:pPr>
            <a:r>
              <a:rPr lang="en-GB"/>
              <a:t>3)And once you’ve clearly identified your needs and desired changes. it then allows you to design and conceptualise your activities in a way that maximises and optimises their deliveries to achieve the desired outcomes. I.e. to identify in the planning stages the change you want to achieve and how you will measure that change.</a:t>
            </a:r>
          </a:p>
          <a:p>
            <a:pPr>
              <a:buFont typeface="Arial" panose="020B0604020202020204" pitchFamily="34" charset="0"/>
              <a:buChar char="•"/>
            </a:pPr>
            <a:endParaRPr lang="en-GB"/>
          </a:p>
          <a:p>
            <a:pPr>
              <a:buFont typeface="Arial" panose="020B0604020202020204" pitchFamily="34" charset="0"/>
              <a:buChar char="•"/>
            </a:pPr>
            <a:r>
              <a:rPr lang="en-GB"/>
              <a:t>It is therefore a versatile tool that can be of use for all your programme stakeholders:</a:t>
            </a:r>
          </a:p>
          <a:p>
            <a:pPr>
              <a:buFont typeface="Arial" panose="020B0604020202020204" pitchFamily="34" charset="0"/>
              <a:buChar char="•"/>
            </a:pPr>
            <a:r>
              <a:rPr lang="en-GB"/>
              <a:t>It improves your strategy as it clearly outlines the wider, long-term impacts your programmes are aiming to achieve</a:t>
            </a:r>
          </a:p>
          <a:p>
            <a:pPr>
              <a:buFont typeface="Arial" panose="020B0604020202020204" pitchFamily="34" charset="0"/>
              <a:buChar char="•"/>
            </a:pPr>
            <a:r>
              <a:rPr lang="en-GB"/>
              <a:t>It facilitates the communication with all your stakeholders (may it be local partner schools, other staff in the university, or the </a:t>
            </a:r>
            <a:r>
              <a:rPr lang="en-GB" err="1"/>
              <a:t>OfS</a:t>
            </a:r>
            <a:r>
              <a:rPr lang="en-GB"/>
              <a:t> regulator)</a:t>
            </a:r>
          </a:p>
          <a:p>
            <a:pPr>
              <a:buFont typeface="Arial" panose="020B0604020202020204" pitchFamily="34" charset="0"/>
              <a:buChar char="•"/>
            </a:pPr>
            <a:r>
              <a:rPr lang="en-GB"/>
              <a:t>It helps to improve working with your programme partners, as it increases buy-in and accountability in a clear and programme-</a:t>
            </a:r>
            <a:r>
              <a:rPr lang="en-GB" err="1"/>
              <a:t>realistc</a:t>
            </a:r>
            <a:r>
              <a:rPr lang="en-GB"/>
              <a:t> way.</a:t>
            </a:r>
            <a:endParaRPr lang="en-US"/>
          </a:p>
          <a:p>
            <a:endParaRPr lang="en-US"/>
          </a:p>
        </p:txBody>
      </p:sp>
      <p:sp>
        <p:nvSpPr>
          <p:cNvPr id="4" name="Slide Number Placeholder 3"/>
          <p:cNvSpPr>
            <a:spLocks noGrp="1"/>
          </p:cNvSpPr>
          <p:nvPr>
            <p:ph type="sldNum" sz="quarter" idx="5"/>
          </p:nvPr>
        </p:nvSpPr>
        <p:spPr/>
        <p:txBody>
          <a:bodyPr/>
          <a:lstStyle/>
          <a:p>
            <a:fld id="{F5F3BF7E-AF88-452F-91B2-1052E04C17CF}" type="slidenum">
              <a:rPr lang="en-GB" smtClean="0"/>
              <a:t>6</a:t>
            </a:fld>
            <a:endParaRPr lang="en-GB"/>
          </a:p>
        </p:txBody>
      </p:sp>
    </p:spTree>
    <p:extLst>
      <p:ext uri="{BB962C8B-B14F-4D97-AF65-F5344CB8AC3E}">
        <p14:creationId xmlns:p14="http://schemas.microsoft.com/office/powerpoint/2010/main" val="631933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err="1"/>
              <a:t>ToCs</a:t>
            </a:r>
            <a:r>
              <a:rPr lang="en-GB"/>
              <a:t> have been designed to help organisations who develop social change to create and articulate an effective plan of change.</a:t>
            </a:r>
          </a:p>
          <a:p>
            <a:endParaRPr lang="en-GB"/>
          </a:p>
          <a:p>
            <a:r>
              <a:rPr lang="en-GB"/>
              <a:t>Within the WP and HE evaluation sphere a </a:t>
            </a:r>
            <a:r>
              <a:rPr lang="en-GB" err="1"/>
              <a:t>ToC</a:t>
            </a:r>
            <a:r>
              <a:rPr lang="en-GB"/>
              <a:t> help with a variety of purposes:</a:t>
            </a:r>
          </a:p>
          <a:p>
            <a:pPr marL="171450" indent="-171450">
              <a:buFontTx/>
              <a:buChar char="-"/>
            </a:pPr>
            <a:r>
              <a:rPr lang="en-GB"/>
              <a:t>A lot of projects, after a pilot year with a small number of participants, have an appetite to scale up and increase the original impact of their small-scale pilot. A </a:t>
            </a:r>
            <a:r>
              <a:rPr lang="en-GB" err="1"/>
              <a:t>ToC</a:t>
            </a:r>
            <a:r>
              <a:rPr lang="en-GB"/>
              <a:t> can help with scaling up the relevant areas whilst still keeping realistic outcome measures (i.e. if you have bigger numbers, what support can you offer and how will that impact your outcomes. Likewise, if you have more resources you can makes sure that these additional resources are better allocated to achieve maximum impact in your </a:t>
            </a:r>
            <a:r>
              <a:rPr lang="en-GB" err="1"/>
              <a:t>ToC</a:t>
            </a:r>
            <a:endParaRPr lang="en-GB"/>
          </a:p>
          <a:p>
            <a:pPr marL="171450" indent="-171450">
              <a:buFontTx/>
              <a:buChar char="-"/>
            </a:pPr>
            <a:endParaRPr lang="en-GB"/>
          </a:p>
          <a:p>
            <a:pPr marL="171450" indent="-171450">
              <a:buFontTx/>
              <a:buChar char="-"/>
            </a:pPr>
            <a:r>
              <a:rPr lang="en-GB"/>
              <a:t>The issue around finding appropriate outcome measures for the social change you are trying to achieve is another re-occurring obstacle: So again, a </a:t>
            </a:r>
            <a:r>
              <a:rPr lang="en-GB" err="1"/>
              <a:t>ToC</a:t>
            </a:r>
            <a:r>
              <a:rPr lang="en-GB"/>
              <a:t> can help de-complexify the link between impact and activities. once you have established the change you wish to achieve you can work backwards to plan appropriate activities, and articulate what data is available to you to evidence the desired impact.</a:t>
            </a:r>
          </a:p>
          <a:p>
            <a:pPr marL="171450" indent="-171450">
              <a:buFontTx/>
              <a:buChar char="-"/>
            </a:pPr>
            <a:endParaRPr lang="en-GB"/>
          </a:p>
          <a:p>
            <a:r>
              <a:rPr lang="en-GB"/>
              <a:t>There are also often issues around N being too small to show reliable impact and/or initiatives within WP, often being to complex and influenced by too many latent variables, to be evaluated robustly. And for a RCT, i.e. the method of causal impact that TASO promotes, this might be true but this doesn’t mean that </a:t>
            </a:r>
            <a:r>
              <a:rPr lang="en-GB" err="1"/>
              <a:t>ToCs</a:t>
            </a:r>
            <a:r>
              <a:rPr lang="en-GB"/>
              <a:t> cannot help with building an evaluation strategy that supports other forms of equally valuable and insightful evaluations, such as case studies or formative evaluations. Having said, all of TASO’s RCTs </a:t>
            </a:r>
            <a:r>
              <a:rPr lang="en-GB" b="0">
                <a:effectLst/>
              </a:rPr>
              <a:t>have a theory of change, which is worked through with the project and evaluation</a:t>
            </a:r>
          </a:p>
          <a:p>
            <a:endParaRPr lang="en-GB" b="0">
              <a:effectLst/>
            </a:endParaRPr>
          </a:p>
          <a:p>
            <a:r>
              <a:rPr lang="en-GB" b="0">
                <a:effectLst/>
              </a:rPr>
              <a:t>- Often, evaluation is perceived to not be a good use of staff time. And in my work with WP teams, it was sometimes forgotten because there were more urgent priorities for the delivery team than to compile a lit review to strengthen their assumptions of why they programme works. And that is absolutely true, when a WP officer is holding an event they should not be pre-occupied with thinking about an evaluation strategy. That’s why a </a:t>
            </a:r>
            <a:r>
              <a:rPr lang="en-GB" b="0" err="1">
                <a:effectLst/>
              </a:rPr>
              <a:t>ToC</a:t>
            </a:r>
            <a:r>
              <a:rPr lang="en-GB" b="0">
                <a:effectLst/>
              </a:rPr>
              <a:t> is useful to have. It can clarify the programme impacts before the demands of delivery take over and save a lot of time (and stress) when a programme in running because thanks to the </a:t>
            </a:r>
            <a:r>
              <a:rPr lang="en-GB" b="0" err="1">
                <a:effectLst/>
              </a:rPr>
              <a:t>ToC</a:t>
            </a:r>
            <a:r>
              <a:rPr lang="en-GB" b="0">
                <a:effectLst/>
              </a:rPr>
              <a:t> everybody knows what they are doing, when and how.</a:t>
            </a:r>
            <a:endParaRPr lang="en-GB"/>
          </a:p>
          <a:p>
            <a:pPr marL="171450" indent="-171450">
              <a:buFontTx/>
              <a:buChar char="-"/>
            </a:pPr>
            <a:endParaRPr lang="en-GB"/>
          </a:p>
          <a:p>
            <a:pPr marL="171450" indent="-171450">
              <a:buFontTx/>
              <a:buChar char="-"/>
            </a:pPr>
            <a:r>
              <a:rPr lang="en-GB"/>
              <a:t>Lastly, monitoring and evaluation can feel rather futile if indicators and evaluation theories do not match the actual implementation. By including different stakeholders of the programme in your </a:t>
            </a:r>
            <a:r>
              <a:rPr lang="en-GB" err="1"/>
              <a:t>ToC</a:t>
            </a:r>
            <a:r>
              <a:rPr lang="en-GB"/>
              <a:t> you can make sure that findings are meaningful and relevant for everyone involved.</a:t>
            </a:r>
          </a:p>
          <a:p>
            <a:pPr marL="171450" indent="-171450">
              <a:buFontTx/>
              <a:buChar char="-"/>
            </a:pPr>
            <a:endParaRPr lang="en-GB"/>
          </a:p>
          <a:p>
            <a:pPr marL="171450" indent="-171450">
              <a:buFontTx/>
              <a:buChar char="-"/>
            </a:pPr>
            <a:endParaRPr lang="en-GB"/>
          </a:p>
          <a:p>
            <a:pPr marL="171450" indent="-171450">
              <a:buFontTx/>
              <a:buChar char="-"/>
            </a:pPr>
            <a:endParaRPr lang="en-GB"/>
          </a:p>
          <a:p>
            <a:r>
              <a:rPr lang="en-GB"/>
              <a:t>essential in APP</a:t>
            </a:r>
          </a:p>
          <a:p>
            <a:r>
              <a:rPr lang="en-GB"/>
              <a:t>Claim how/whether it works (and for whom)</a:t>
            </a:r>
          </a:p>
          <a:p>
            <a:r>
              <a:rPr lang="en-GB"/>
              <a:t>Intervention appropriateness (too little cannot evaluate)</a:t>
            </a:r>
          </a:p>
          <a:p>
            <a:endParaRPr lang="en-GB"/>
          </a:p>
        </p:txBody>
      </p:sp>
      <p:sp>
        <p:nvSpPr>
          <p:cNvPr id="4" name="Slide Number Placeholder 3"/>
          <p:cNvSpPr>
            <a:spLocks noGrp="1"/>
          </p:cNvSpPr>
          <p:nvPr>
            <p:ph type="sldNum" sz="quarter" idx="5"/>
          </p:nvPr>
        </p:nvSpPr>
        <p:spPr/>
        <p:txBody>
          <a:bodyPr/>
          <a:lstStyle/>
          <a:p>
            <a:fld id="{C1A06712-1291-4916-9004-049BE4A6B3A9}" type="slidenum">
              <a:rPr lang="en-GB" smtClean="0"/>
              <a:t>7</a:t>
            </a:fld>
            <a:endParaRPr lang="en-GB"/>
          </a:p>
        </p:txBody>
      </p:sp>
    </p:spTree>
    <p:extLst>
      <p:ext uri="{BB962C8B-B14F-4D97-AF65-F5344CB8AC3E}">
        <p14:creationId xmlns:p14="http://schemas.microsoft.com/office/powerpoint/2010/main" val="1107642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sometimes it can be difficult to envision how to achieve big-scale, long-term, ambitious change. </a:t>
            </a:r>
          </a:p>
          <a:p>
            <a:endParaRPr lang="en-GB"/>
          </a:p>
          <a:p>
            <a:r>
              <a:rPr lang="en-GB"/>
              <a:t>And I’ve been in a lot of meetings, let’s say we need an </a:t>
            </a:r>
            <a:r>
              <a:rPr lang="en-GB" err="1"/>
              <a:t>initiatve</a:t>
            </a:r>
            <a:r>
              <a:rPr lang="en-GB"/>
              <a:t> that decreases the BAME attainment gap in our medical school or close the gap of </a:t>
            </a:r>
            <a:r>
              <a:rPr lang="en-GB" err="1"/>
              <a:t>Qunitle</a:t>
            </a:r>
            <a:r>
              <a:rPr lang="en-GB"/>
              <a:t> 1 POLAR students in a central London </a:t>
            </a:r>
            <a:r>
              <a:rPr lang="en-GB" err="1"/>
              <a:t>uni</a:t>
            </a:r>
            <a:r>
              <a:rPr lang="en-GB"/>
              <a:t>…</a:t>
            </a:r>
          </a:p>
          <a:p>
            <a:r>
              <a:rPr lang="en-GB"/>
              <a:t>These elephant tasks seem </a:t>
            </a:r>
            <a:r>
              <a:rPr lang="en-GB" err="1"/>
              <a:t>dauntily</a:t>
            </a:r>
            <a:r>
              <a:rPr lang="en-GB"/>
              <a:t> impossible and overwhelming. </a:t>
            </a:r>
          </a:p>
          <a:p>
            <a:endParaRPr lang="en-GB"/>
          </a:p>
          <a:p>
            <a:r>
              <a:rPr lang="en-GB"/>
              <a:t>A Theory of Change  can help to break down this potentially overwhelming task into realistic, measurable and logical components. We’ve created the following example to help you visualize the process of designing a Theory of Change. </a:t>
            </a:r>
            <a:endParaRPr lang="en-US"/>
          </a:p>
        </p:txBody>
      </p:sp>
      <p:sp>
        <p:nvSpPr>
          <p:cNvPr id="4" name="Slide Number Placeholder 3"/>
          <p:cNvSpPr>
            <a:spLocks noGrp="1"/>
          </p:cNvSpPr>
          <p:nvPr>
            <p:ph type="sldNum" sz="quarter" idx="5"/>
          </p:nvPr>
        </p:nvSpPr>
        <p:spPr/>
        <p:txBody>
          <a:bodyPr/>
          <a:lstStyle/>
          <a:p>
            <a:fld id="{F5F3BF7E-AF88-452F-91B2-1052E04C17CF}" type="slidenum">
              <a:rPr lang="en-GB" smtClean="0"/>
              <a:t>8</a:t>
            </a:fld>
            <a:endParaRPr lang="en-GB"/>
          </a:p>
        </p:txBody>
      </p:sp>
    </p:spTree>
    <p:extLst>
      <p:ext uri="{BB962C8B-B14F-4D97-AF65-F5344CB8AC3E}">
        <p14:creationId xmlns:p14="http://schemas.microsoft.com/office/powerpoint/2010/main" val="2485534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TASO’s suggested format for your </a:t>
            </a:r>
            <a:r>
              <a:rPr lang="en-GB" err="1"/>
              <a:t>ToC</a:t>
            </a:r>
            <a:r>
              <a:rPr lang="en-GB"/>
              <a:t> work. This isn’t set in stone and there are a few varieties of this and related models out there but for simplicity purposes (and because in my experience this format works for 95% of all programmes I’ve worked on) we will apply this model to our webinar training session.</a:t>
            </a:r>
          </a:p>
          <a:p>
            <a:endParaRPr lang="en-GB"/>
          </a:p>
          <a:p>
            <a:r>
              <a:rPr lang="en-GB"/>
              <a:t>If you are familiar with </a:t>
            </a:r>
            <a:r>
              <a:rPr lang="en-GB" err="1"/>
              <a:t>ToC</a:t>
            </a:r>
            <a:r>
              <a:rPr lang="en-GB"/>
              <a:t> models you will recognise the different elements of our model.</a:t>
            </a:r>
          </a:p>
          <a:p>
            <a:r>
              <a:rPr lang="en-GB"/>
              <a:t>However, what differs from some of the models that you may have seen is the order in which we work through these elements of change. Jump quickly to the impact-side (step 4-3) and then work backwards. </a:t>
            </a:r>
          </a:p>
          <a:p>
            <a:endParaRPr lang="en-GB"/>
          </a:p>
          <a:p>
            <a:r>
              <a:rPr lang="en-GB"/>
              <a:t>Designing your Theory of Change should be like a journey from long-term impacts to inputs, which follows a logical structure. You should design your Theory of Change with an impact-focussed approach; once you have established the change you wish to achieve – and crucially, how you plan to measure that – you can work backwards to plan appropriate activities, and articulate what resources are required for delivery.</a:t>
            </a:r>
          </a:p>
        </p:txBody>
      </p:sp>
      <p:sp>
        <p:nvSpPr>
          <p:cNvPr id="4" name="Slide Number Placeholder 3"/>
          <p:cNvSpPr>
            <a:spLocks noGrp="1"/>
          </p:cNvSpPr>
          <p:nvPr>
            <p:ph type="sldNum" sz="quarter" idx="5"/>
          </p:nvPr>
        </p:nvSpPr>
        <p:spPr/>
        <p:txBody>
          <a:bodyPr/>
          <a:lstStyle/>
          <a:p>
            <a:fld id="{C1A06712-1291-4916-9004-049BE4A6B3A9}" type="slidenum">
              <a:rPr lang="en-GB" smtClean="0"/>
              <a:t>9</a:t>
            </a:fld>
            <a:endParaRPr lang="en-GB"/>
          </a:p>
        </p:txBody>
      </p:sp>
    </p:spTree>
    <p:extLst>
      <p:ext uri="{BB962C8B-B14F-4D97-AF65-F5344CB8AC3E}">
        <p14:creationId xmlns:p14="http://schemas.microsoft.com/office/powerpoint/2010/main" val="3058482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12000">
              <a:schemeClr val="tx2"/>
            </a:gs>
            <a:gs pos="89000">
              <a:schemeClr val="accent1"/>
            </a:gs>
          </a:gsLst>
          <a:lin ang="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6A528-D2E6-48D4-A0EE-B6C1CFC6E1BC}"/>
              </a:ext>
            </a:extLst>
          </p:cNvPr>
          <p:cNvSpPr>
            <a:spLocks noGrp="1"/>
          </p:cNvSpPr>
          <p:nvPr>
            <p:ph type="ctrTitle"/>
          </p:nvPr>
        </p:nvSpPr>
        <p:spPr>
          <a:xfrm>
            <a:off x="759125" y="1122363"/>
            <a:ext cx="9908875" cy="2387600"/>
          </a:xfrm>
        </p:spPr>
        <p:txBody>
          <a:bodyPr anchor="b"/>
          <a:lstStyle>
            <a:lvl1pPr algn="l">
              <a:defRPr sz="5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7530A2F-9C75-414B-BADC-FD5120775E21}"/>
              </a:ext>
            </a:extLst>
          </p:cNvPr>
          <p:cNvSpPr>
            <a:spLocks noGrp="1"/>
          </p:cNvSpPr>
          <p:nvPr>
            <p:ph type="subTitle" idx="1"/>
          </p:nvPr>
        </p:nvSpPr>
        <p:spPr>
          <a:xfrm>
            <a:off x="759125" y="3602038"/>
            <a:ext cx="9908875" cy="1655762"/>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A274D3B-A765-46EC-91E3-1548F6930812}"/>
              </a:ext>
            </a:extLst>
          </p:cNvPr>
          <p:cNvSpPr>
            <a:spLocks noGrp="1"/>
          </p:cNvSpPr>
          <p:nvPr>
            <p:ph type="dt" sz="half" idx="10"/>
          </p:nvPr>
        </p:nvSpPr>
        <p:spPr/>
        <p:txBody>
          <a:bodyPr/>
          <a:lstStyle>
            <a:lvl1pPr>
              <a:defRPr>
                <a:solidFill>
                  <a:schemeClr val="bg2"/>
                </a:solidFill>
              </a:defRPr>
            </a:lvl1pPr>
          </a:lstStyle>
          <a:p>
            <a:fld id="{F1F9C48E-E69A-0143-80C6-4170EF0047AB}" type="datetime1">
              <a:rPr lang="en-GB" smtClean="0"/>
              <a:t>16/07/2020</a:t>
            </a:fld>
            <a:endParaRPr lang="en-GB"/>
          </a:p>
        </p:txBody>
      </p:sp>
      <p:sp>
        <p:nvSpPr>
          <p:cNvPr id="5" name="Footer Placeholder 4">
            <a:extLst>
              <a:ext uri="{FF2B5EF4-FFF2-40B4-BE49-F238E27FC236}">
                <a16:creationId xmlns:a16="http://schemas.microsoft.com/office/drawing/2014/main" id="{F18775E3-E3ED-4187-9A04-B1FF4E0AB79B}"/>
              </a:ext>
            </a:extLst>
          </p:cNvPr>
          <p:cNvSpPr>
            <a:spLocks noGrp="1"/>
          </p:cNvSpPr>
          <p:nvPr>
            <p:ph type="ftr" sz="quarter" idx="11"/>
          </p:nvPr>
        </p:nvSpPr>
        <p:spPr/>
        <p:txBody>
          <a:bodyPr/>
          <a:lstStyle>
            <a:lvl1pPr>
              <a:defRPr>
                <a:solidFill>
                  <a:schemeClr val="bg2"/>
                </a:solidFill>
              </a:defRPr>
            </a:lvl1pPr>
          </a:lstStyle>
          <a:p>
            <a:endParaRPr lang="en-GB"/>
          </a:p>
        </p:txBody>
      </p:sp>
      <p:sp>
        <p:nvSpPr>
          <p:cNvPr id="6" name="Slide Number Placeholder 5">
            <a:extLst>
              <a:ext uri="{FF2B5EF4-FFF2-40B4-BE49-F238E27FC236}">
                <a16:creationId xmlns:a16="http://schemas.microsoft.com/office/drawing/2014/main" id="{63AA48B1-8F76-4DEB-B576-B19E969032B5}"/>
              </a:ext>
            </a:extLst>
          </p:cNvPr>
          <p:cNvSpPr>
            <a:spLocks noGrp="1"/>
          </p:cNvSpPr>
          <p:nvPr>
            <p:ph type="sldNum" sz="quarter" idx="12"/>
          </p:nvPr>
        </p:nvSpPr>
        <p:spPr/>
        <p:txBody>
          <a:bodyPr/>
          <a:lstStyle>
            <a:lvl1pPr>
              <a:defRPr>
                <a:solidFill>
                  <a:schemeClr val="bg2"/>
                </a:solidFill>
              </a:defRPr>
            </a:lvl1pPr>
          </a:lstStyle>
          <a:p>
            <a:fld id="{3AA6E59B-1D50-4E2A-9F3E-A166893D89E1}" type="slidenum">
              <a:rPr lang="en-GB" smtClean="0"/>
              <a:pPr/>
              <a:t>‹#›</a:t>
            </a:fld>
            <a:endParaRPr lang="en-GB"/>
          </a:p>
        </p:txBody>
      </p:sp>
      <p:pic>
        <p:nvPicPr>
          <p:cNvPr id="17" name="Picture 16" descr="A picture containing drawing&#10;&#10;Description automatically generated">
            <a:extLst>
              <a:ext uri="{FF2B5EF4-FFF2-40B4-BE49-F238E27FC236}">
                <a16:creationId xmlns:a16="http://schemas.microsoft.com/office/drawing/2014/main" id="{72BBE813-3205-40D3-A33A-2632A665E0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3581400" cy="1076209"/>
          </a:xfrm>
          <a:prstGeom prst="rect">
            <a:avLst/>
          </a:prstGeom>
        </p:spPr>
      </p:pic>
    </p:spTree>
    <p:extLst>
      <p:ext uri="{BB962C8B-B14F-4D97-AF65-F5344CB8AC3E}">
        <p14:creationId xmlns:p14="http://schemas.microsoft.com/office/powerpoint/2010/main" val="2435718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0D336-1FA6-4D53-AC08-8104C4D0E402}"/>
              </a:ext>
            </a:extLst>
          </p:cNvPr>
          <p:cNvSpPr>
            <a:spLocks noGrp="1"/>
          </p:cNvSpPr>
          <p:nvPr>
            <p:ph type="title"/>
          </p:nvPr>
        </p:nvSpPr>
        <p:spPr>
          <a:xfrm>
            <a:off x="759125" y="1056400"/>
            <a:ext cx="10594675" cy="634288"/>
          </a:xfrm>
        </p:spPr>
        <p:txBody>
          <a:bodyPr/>
          <a:lstStyle>
            <a:lvl1pPr>
              <a:defRPr>
                <a:solidFill>
                  <a:schemeClr val="tx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A2EE5E1-4487-4949-80E9-DE066D9F3A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26F534-3B08-431D-B87D-0B704D7D4667}"/>
              </a:ext>
            </a:extLst>
          </p:cNvPr>
          <p:cNvSpPr>
            <a:spLocks noGrp="1"/>
          </p:cNvSpPr>
          <p:nvPr>
            <p:ph type="dt" sz="half" idx="10"/>
          </p:nvPr>
        </p:nvSpPr>
        <p:spPr/>
        <p:txBody>
          <a:bodyPr/>
          <a:lstStyle/>
          <a:p>
            <a:fld id="{B1E39F8F-10A0-6247-B3FD-D56C623C96E8}" type="datetime1">
              <a:rPr lang="en-GB" smtClean="0"/>
              <a:t>16/07/2020</a:t>
            </a:fld>
            <a:endParaRPr lang="en-GB"/>
          </a:p>
        </p:txBody>
      </p:sp>
      <p:sp>
        <p:nvSpPr>
          <p:cNvPr id="5" name="Footer Placeholder 4">
            <a:extLst>
              <a:ext uri="{FF2B5EF4-FFF2-40B4-BE49-F238E27FC236}">
                <a16:creationId xmlns:a16="http://schemas.microsoft.com/office/drawing/2014/main" id="{A26E6859-D15C-4B3A-97BD-152ED07A46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037FDD-3B4A-44D2-8C51-CD4D9293EEDA}"/>
              </a:ext>
            </a:extLst>
          </p:cNvPr>
          <p:cNvSpPr>
            <a:spLocks noGrp="1"/>
          </p:cNvSpPr>
          <p:nvPr>
            <p:ph type="sldNum" sz="quarter" idx="12"/>
          </p:nvPr>
        </p:nvSpPr>
        <p:spPr/>
        <p:txBody>
          <a:bodyPr/>
          <a:lstStyle/>
          <a:p>
            <a:fld id="{3AA6E59B-1D50-4E2A-9F3E-A166893D89E1}" type="slidenum">
              <a:rPr lang="en-GB" smtClean="0"/>
              <a:t>‹#›</a:t>
            </a:fld>
            <a:endParaRPr lang="en-GB"/>
          </a:p>
        </p:txBody>
      </p:sp>
      <p:pic>
        <p:nvPicPr>
          <p:cNvPr id="11" name="Picture 10" descr="A picture containing clock&#10;&#10;Description automatically generated">
            <a:extLst>
              <a:ext uri="{FF2B5EF4-FFF2-40B4-BE49-F238E27FC236}">
                <a16:creationId xmlns:a16="http://schemas.microsoft.com/office/drawing/2014/main" id="{648FC092-FB79-4071-8B37-FFF6B44350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86" y="-4469"/>
            <a:ext cx="3108297" cy="1060869"/>
          </a:xfrm>
          <a:prstGeom prst="rect">
            <a:avLst/>
          </a:prstGeom>
        </p:spPr>
      </p:pic>
    </p:spTree>
    <p:extLst>
      <p:ext uri="{BB962C8B-B14F-4D97-AF65-F5344CB8AC3E}">
        <p14:creationId xmlns:p14="http://schemas.microsoft.com/office/powerpoint/2010/main" val="1372627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E93FD-130C-4ADD-84A8-7EBA066FBB4E}"/>
              </a:ext>
            </a:extLst>
          </p:cNvPr>
          <p:cNvSpPr>
            <a:spLocks noGrp="1"/>
          </p:cNvSpPr>
          <p:nvPr>
            <p:ph type="title"/>
          </p:nvPr>
        </p:nvSpPr>
        <p:spPr>
          <a:xfrm>
            <a:off x="831850" y="1709738"/>
            <a:ext cx="10515600" cy="2852737"/>
          </a:xfrm>
        </p:spPr>
        <p:txBody>
          <a:bodyPr anchor="b"/>
          <a:lstStyle>
            <a:lvl1pPr>
              <a:defRPr sz="6000">
                <a:solidFill>
                  <a:schemeClr val="tx2"/>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D7DF9A0-C0FA-4C13-A636-8A08E3B7338E}"/>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0F9750-16DF-40B9-8572-F8805CD3368D}"/>
              </a:ext>
            </a:extLst>
          </p:cNvPr>
          <p:cNvSpPr>
            <a:spLocks noGrp="1"/>
          </p:cNvSpPr>
          <p:nvPr>
            <p:ph type="dt" sz="half" idx="10"/>
          </p:nvPr>
        </p:nvSpPr>
        <p:spPr/>
        <p:txBody>
          <a:bodyPr/>
          <a:lstStyle/>
          <a:p>
            <a:fld id="{EF479378-857B-904B-83A7-A81E7D02ECCB}" type="datetime1">
              <a:rPr lang="en-GB" smtClean="0"/>
              <a:t>16/07/2020</a:t>
            </a:fld>
            <a:endParaRPr lang="en-GB"/>
          </a:p>
        </p:txBody>
      </p:sp>
      <p:sp>
        <p:nvSpPr>
          <p:cNvPr id="5" name="Footer Placeholder 4">
            <a:extLst>
              <a:ext uri="{FF2B5EF4-FFF2-40B4-BE49-F238E27FC236}">
                <a16:creationId xmlns:a16="http://schemas.microsoft.com/office/drawing/2014/main" id="{A65CBBB7-630A-4849-80D0-1C1154919E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E7D0DD-8FB4-43A3-A652-B50D412EE7DC}"/>
              </a:ext>
            </a:extLst>
          </p:cNvPr>
          <p:cNvSpPr>
            <a:spLocks noGrp="1"/>
          </p:cNvSpPr>
          <p:nvPr>
            <p:ph type="sldNum" sz="quarter" idx="12"/>
          </p:nvPr>
        </p:nvSpPr>
        <p:spPr/>
        <p:txBody>
          <a:bodyPr/>
          <a:lstStyle/>
          <a:p>
            <a:fld id="{3AA6E59B-1D50-4E2A-9F3E-A166893D89E1}" type="slidenum">
              <a:rPr lang="en-GB" smtClean="0"/>
              <a:t>‹#›</a:t>
            </a:fld>
            <a:endParaRPr lang="en-GB"/>
          </a:p>
        </p:txBody>
      </p:sp>
      <p:pic>
        <p:nvPicPr>
          <p:cNvPr id="7" name="Picture 6" descr="A picture containing clock&#10;&#10;Description automatically generated">
            <a:extLst>
              <a:ext uri="{FF2B5EF4-FFF2-40B4-BE49-F238E27FC236}">
                <a16:creationId xmlns:a16="http://schemas.microsoft.com/office/drawing/2014/main" id="{033FF481-5EDF-42C5-A286-81FDA60040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86" y="-4469"/>
            <a:ext cx="3108297" cy="1060869"/>
          </a:xfrm>
          <a:prstGeom prst="rect">
            <a:avLst/>
          </a:prstGeom>
        </p:spPr>
      </p:pic>
    </p:spTree>
    <p:extLst>
      <p:ext uri="{BB962C8B-B14F-4D97-AF65-F5344CB8AC3E}">
        <p14:creationId xmlns:p14="http://schemas.microsoft.com/office/powerpoint/2010/main" val="1552972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A78F-EA7B-46C1-B5C9-EB26F6A829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B29336-0E12-4680-92D5-7AAD4E908704}"/>
              </a:ext>
            </a:extLst>
          </p:cNvPr>
          <p:cNvSpPr>
            <a:spLocks noGrp="1"/>
          </p:cNvSpPr>
          <p:nvPr>
            <p:ph sz="half" idx="1"/>
          </p:nvPr>
        </p:nvSpPr>
        <p:spPr>
          <a:xfrm>
            <a:off x="759125" y="1825625"/>
            <a:ext cx="52606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D6A9F5B-ADAA-4C5F-90F9-9D3669B0BE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2DFD863-9DD0-434F-B51F-46A3F4A3936B}"/>
              </a:ext>
            </a:extLst>
          </p:cNvPr>
          <p:cNvSpPr>
            <a:spLocks noGrp="1"/>
          </p:cNvSpPr>
          <p:nvPr>
            <p:ph type="dt" sz="half" idx="10"/>
          </p:nvPr>
        </p:nvSpPr>
        <p:spPr>
          <a:xfrm>
            <a:off x="759125" y="6495691"/>
            <a:ext cx="2983925" cy="225784"/>
          </a:xfrm>
        </p:spPr>
        <p:txBody>
          <a:bodyPr/>
          <a:lstStyle/>
          <a:p>
            <a:fld id="{C8E8690A-FAA6-1C44-ACA1-BE0E843F4B86}" type="datetime1">
              <a:rPr lang="en-GB" smtClean="0"/>
              <a:t>16/07/2020</a:t>
            </a:fld>
            <a:endParaRPr lang="en-GB"/>
          </a:p>
        </p:txBody>
      </p:sp>
      <p:sp>
        <p:nvSpPr>
          <p:cNvPr id="6" name="Footer Placeholder 5">
            <a:extLst>
              <a:ext uri="{FF2B5EF4-FFF2-40B4-BE49-F238E27FC236}">
                <a16:creationId xmlns:a16="http://schemas.microsoft.com/office/drawing/2014/main" id="{C9AF0085-6F75-4BF8-9D55-D0BEF966FC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EAC8B2-417C-4C8C-8BE1-2B24DE00A380}"/>
              </a:ext>
            </a:extLst>
          </p:cNvPr>
          <p:cNvSpPr>
            <a:spLocks noGrp="1"/>
          </p:cNvSpPr>
          <p:nvPr>
            <p:ph type="sldNum" sz="quarter" idx="12"/>
          </p:nvPr>
        </p:nvSpPr>
        <p:spPr/>
        <p:txBody>
          <a:bodyPr/>
          <a:lstStyle/>
          <a:p>
            <a:fld id="{3AA6E59B-1D50-4E2A-9F3E-A166893D89E1}" type="slidenum">
              <a:rPr lang="en-GB" smtClean="0"/>
              <a:t>‹#›</a:t>
            </a:fld>
            <a:endParaRPr lang="en-GB"/>
          </a:p>
        </p:txBody>
      </p:sp>
      <p:pic>
        <p:nvPicPr>
          <p:cNvPr id="8" name="Picture 7" descr="A picture containing clock&#10;&#10;Description automatically generated">
            <a:extLst>
              <a:ext uri="{FF2B5EF4-FFF2-40B4-BE49-F238E27FC236}">
                <a16:creationId xmlns:a16="http://schemas.microsoft.com/office/drawing/2014/main" id="{873DC57E-E0FA-41B1-AA2E-A794864172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86" y="-4469"/>
            <a:ext cx="3108297" cy="1060869"/>
          </a:xfrm>
          <a:prstGeom prst="rect">
            <a:avLst/>
          </a:prstGeom>
        </p:spPr>
      </p:pic>
    </p:spTree>
    <p:extLst>
      <p:ext uri="{BB962C8B-B14F-4D97-AF65-F5344CB8AC3E}">
        <p14:creationId xmlns:p14="http://schemas.microsoft.com/office/powerpoint/2010/main" val="778497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25BC1-FB55-4210-94F3-A3F4066BCF38}"/>
              </a:ext>
            </a:extLst>
          </p:cNvPr>
          <p:cNvSpPr>
            <a:spLocks noGrp="1"/>
          </p:cNvSpPr>
          <p:nvPr>
            <p:ph type="title"/>
          </p:nvPr>
        </p:nvSpPr>
        <p:spPr>
          <a:xfrm>
            <a:off x="839788" y="1056400"/>
            <a:ext cx="10515600" cy="634288"/>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C9675C-558E-4FCC-BCBE-FFDE51C5AA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62D771-51D0-49B6-B3D6-3F075A19F0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399D17E-FA92-4FF9-82D6-32992EAFAF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05C6EE-09B2-4996-8D9A-8AE1172D33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16609F5-EC9B-4E30-8D59-E8F610FA9250}"/>
              </a:ext>
            </a:extLst>
          </p:cNvPr>
          <p:cNvSpPr>
            <a:spLocks noGrp="1"/>
          </p:cNvSpPr>
          <p:nvPr>
            <p:ph type="dt" sz="half" idx="10"/>
          </p:nvPr>
        </p:nvSpPr>
        <p:spPr/>
        <p:txBody>
          <a:bodyPr/>
          <a:lstStyle/>
          <a:p>
            <a:fld id="{EF0882F2-BABB-314B-B4DA-90F4845E0A75}" type="datetime1">
              <a:rPr lang="en-GB" smtClean="0"/>
              <a:t>16/07/2020</a:t>
            </a:fld>
            <a:endParaRPr lang="en-GB"/>
          </a:p>
        </p:txBody>
      </p:sp>
      <p:sp>
        <p:nvSpPr>
          <p:cNvPr id="8" name="Footer Placeholder 7">
            <a:extLst>
              <a:ext uri="{FF2B5EF4-FFF2-40B4-BE49-F238E27FC236}">
                <a16:creationId xmlns:a16="http://schemas.microsoft.com/office/drawing/2014/main" id="{6F64F390-4349-45A9-8AE9-6D57472C44B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F6E3067-63C3-40DD-A924-5E0A06273182}"/>
              </a:ext>
            </a:extLst>
          </p:cNvPr>
          <p:cNvSpPr>
            <a:spLocks noGrp="1"/>
          </p:cNvSpPr>
          <p:nvPr>
            <p:ph type="sldNum" sz="quarter" idx="12"/>
          </p:nvPr>
        </p:nvSpPr>
        <p:spPr/>
        <p:txBody>
          <a:bodyPr/>
          <a:lstStyle/>
          <a:p>
            <a:fld id="{3AA6E59B-1D50-4E2A-9F3E-A166893D89E1}" type="slidenum">
              <a:rPr lang="en-GB" smtClean="0"/>
              <a:t>‹#›</a:t>
            </a:fld>
            <a:endParaRPr lang="en-GB"/>
          </a:p>
        </p:txBody>
      </p:sp>
      <p:pic>
        <p:nvPicPr>
          <p:cNvPr id="10" name="Picture 9" descr="A picture containing clock&#10;&#10;Description automatically generated">
            <a:extLst>
              <a:ext uri="{FF2B5EF4-FFF2-40B4-BE49-F238E27FC236}">
                <a16:creationId xmlns:a16="http://schemas.microsoft.com/office/drawing/2014/main" id="{7D96A43A-1351-4512-AE58-CF9F89E1AC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86" y="-4469"/>
            <a:ext cx="3108297" cy="1060869"/>
          </a:xfrm>
          <a:prstGeom prst="rect">
            <a:avLst/>
          </a:prstGeom>
        </p:spPr>
      </p:pic>
    </p:spTree>
    <p:extLst>
      <p:ext uri="{BB962C8B-B14F-4D97-AF65-F5344CB8AC3E}">
        <p14:creationId xmlns:p14="http://schemas.microsoft.com/office/powerpoint/2010/main" val="9958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35A2C-F3BE-40DE-BA74-51DB880B9A8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8B1746-66F6-4F67-9462-61E02F3053DD}"/>
              </a:ext>
            </a:extLst>
          </p:cNvPr>
          <p:cNvSpPr>
            <a:spLocks noGrp="1"/>
          </p:cNvSpPr>
          <p:nvPr>
            <p:ph type="dt" sz="half" idx="10"/>
          </p:nvPr>
        </p:nvSpPr>
        <p:spPr/>
        <p:txBody>
          <a:bodyPr/>
          <a:lstStyle/>
          <a:p>
            <a:fld id="{8AEABFA3-CB88-3040-89F6-459F36204CEA}" type="datetime1">
              <a:rPr lang="en-GB" smtClean="0"/>
              <a:t>16/07/2020</a:t>
            </a:fld>
            <a:endParaRPr lang="en-GB"/>
          </a:p>
        </p:txBody>
      </p:sp>
      <p:sp>
        <p:nvSpPr>
          <p:cNvPr id="4" name="Footer Placeholder 3">
            <a:extLst>
              <a:ext uri="{FF2B5EF4-FFF2-40B4-BE49-F238E27FC236}">
                <a16:creationId xmlns:a16="http://schemas.microsoft.com/office/drawing/2014/main" id="{C79FD42D-1116-41EA-A29D-A7027CB0EED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967EFCD-672E-4E0D-A87C-E51862605F6F}"/>
              </a:ext>
            </a:extLst>
          </p:cNvPr>
          <p:cNvSpPr>
            <a:spLocks noGrp="1"/>
          </p:cNvSpPr>
          <p:nvPr>
            <p:ph type="sldNum" sz="quarter" idx="12"/>
          </p:nvPr>
        </p:nvSpPr>
        <p:spPr/>
        <p:txBody>
          <a:bodyPr/>
          <a:lstStyle/>
          <a:p>
            <a:fld id="{3AA6E59B-1D50-4E2A-9F3E-A166893D89E1}" type="slidenum">
              <a:rPr lang="en-GB" smtClean="0"/>
              <a:t>‹#›</a:t>
            </a:fld>
            <a:endParaRPr lang="en-GB"/>
          </a:p>
        </p:txBody>
      </p:sp>
      <p:pic>
        <p:nvPicPr>
          <p:cNvPr id="6" name="Picture 5" descr="A picture containing clock&#10;&#10;Description automatically generated">
            <a:extLst>
              <a:ext uri="{FF2B5EF4-FFF2-40B4-BE49-F238E27FC236}">
                <a16:creationId xmlns:a16="http://schemas.microsoft.com/office/drawing/2014/main" id="{E6817627-347A-43E2-A915-CC430CC020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86" y="-4469"/>
            <a:ext cx="3108297" cy="1060869"/>
          </a:xfrm>
          <a:prstGeom prst="rect">
            <a:avLst/>
          </a:prstGeom>
        </p:spPr>
      </p:pic>
    </p:spTree>
    <p:extLst>
      <p:ext uri="{BB962C8B-B14F-4D97-AF65-F5344CB8AC3E}">
        <p14:creationId xmlns:p14="http://schemas.microsoft.com/office/powerpoint/2010/main" val="2835545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3CCC8F-58F5-40D4-B69A-FE082D32F0E9}"/>
              </a:ext>
            </a:extLst>
          </p:cNvPr>
          <p:cNvSpPr>
            <a:spLocks noGrp="1"/>
          </p:cNvSpPr>
          <p:nvPr>
            <p:ph type="dt" sz="half" idx="10"/>
          </p:nvPr>
        </p:nvSpPr>
        <p:spPr/>
        <p:txBody>
          <a:bodyPr/>
          <a:lstStyle/>
          <a:p>
            <a:fld id="{320BC702-DAA5-E54D-9ECB-0E6203E7DD49}" type="datetime1">
              <a:rPr lang="en-GB" smtClean="0"/>
              <a:t>16/07/2020</a:t>
            </a:fld>
            <a:endParaRPr lang="en-GB"/>
          </a:p>
        </p:txBody>
      </p:sp>
      <p:sp>
        <p:nvSpPr>
          <p:cNvPr id="3" name="Footer Placeholder 2">
            <a:extLst>
              <a:ext uri="{FF2B5EF4-FFF2-40B4-BE49-F238E27FC236}">
                <a16:creationId xmlns:a16="http://schemas.microsoft.com/office/drawing/2014/main" id="{7873BE3B-8135-4000-97F4-8664590DDA7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04695B6-1606-4904-9547-F95DC1C8BBD1}"/>
              </a:ext>
            </a:extLst>
          </p:cNvPr>
          <p:cNvSpPr>
            <a:spLocks noGrp="1"/>
          </p:cNvSpPr>
          <p:nvPr>
            <p:ph type="sldNum" sz="quarter" idx="12"/>
          </p:nvPr>
        </p:nvSpPr>
        <p:spPr/>
        <p:txBody>
          <a:bodyPr/>
          <a:lstStyle/>
          <a:p>
            <a:fld id="{3AA6E59B-1D50-4E2A-9F3E-A166893D89E1}" type="slidenum">
              <a:rPr lang="en-GB" smtClean="0"/>
              <a:t>‹#›</a:t>
            </a:fld>
            <a:endParaRPr lang="en-GB"/>
          </a:p>
        </p:txBody>
      </p:sp>
      <p:pic>
        <p:nvPicPr>
          <p:cNvPr id="5" name="Picture 4" descr="A picture containing clock&#10;&#10;Description automatically generated">
            <a:extLst>
              <a:ext uri="{FF2B5EF4-FFF2-40B4-BE49-F238E27FC236}">
                <a16:creationId xmlns:a16="http://schemas.microsoft.com/office/drawing/2014/main" id="{1A16A5D9-E6F2-44E2-987E-F0F61E1CBB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86" y="-4469"/>
            <a:ext cx="3108297" cy="1060869"/>
          </a:xfrm>
          <a:prstGeom prst="rect">
            <a:avLst/>
          </a:prstGeom>
        </p:spPr>
      </p:pic>
    </p:spTree>
    <p:extLst>
      <p:ext uri="{BB962C8B-B14F-4D97-AF65-F5344CB8AC3E}">
        <p14:creationId xmlns:p14="http://schemas.microsoft.com/office/powerpoint/2010/main" val="1654484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61CC34-158D-A148-9CD7-01A86AF3D402}"/>
              </a:ext>
            </a:extLst>
          </p:cNvPr>
          <p:cNvSpPr>
            <a:spLocks noGrp="1"/>
          </p:cNvSpPr>
          <p:nvPr>
            <p:ph sz="half" idx="1"/>
          </p:nvPr>
        </p:nvSpPr>
        <p:spPr>
          <a:xfrm>
            <a:off x="838200" y="1825625"/>
            <a:ext cx="10515600" cy="4351338"/>
          </a:xfrm>
          <a:prstGeom prst="rect">
            <a:avLst/>
          </a:prstGeom>
        </p:spPr>
        <p:txBody>
          <a:bodyPr lIns="0" tIns="0" rIns="0" bIns="0" numCol="2" spcCol="360000"/>
          <a:lstStyle>
            <a:lvl1pPr>
              <a:defRPr>
                <a:latin typeface="KingsBureauGrot FiveOne" panose="02000506040000020004" pitchFamily="2" charset="0"/>
              </a:defRPr>
            </a:lvl1pPr>
            <a:lvl2pPr>
              <a:defRPr>
                <a:latin typeface="KingsBureauGrot FiveOne" panose="02000506040000020004" pitchFamily="2" charset="0"/>
              </a:defRPr>
            </a:lvl2pPr>
            <a:lvl3pPr>
              <a:defRPr>
                <a:latin typeface="KingsBureauGrot FiveOne" panose="02000506040000020004" pitchFamily="2" charset="0"/>
              </a:defRPr>
            </a:lvl3pPr>
            <a:lvl4pPr>
              <a:defRPr>
                <a:latin typeface="KingsBureauGrot FiveOne" panose="02000506040000020004" pitchFamily="2" charset="0"/>
              </a:defRPr>
            </a:lvl4pPr>
            <a:lvl5pPr>
              <a:defRPr>
                <a:latin typeface="KingsBureauGrot FiveOne" panose="02000506040000020004"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F42FA6A4-CDC7-2F46-B4F5-3FEAEDCBFE64}"/>
              </a:ext>
            </a:extLst>
          </p:cNvPr>
          <p:cNvSpPr>
            <a:spLocks noGrp="1"/>
          </p:cNvSpPr>
          <p:nvPr>
            <p:ph type="dt" sz="half" idx="10"/>
          </p:nvPr>
        </p:nvSpPr>
        <p:spPr>
          <a:xfrm>
            <a:off x="838200" y="6356350"/>
            <a:ext cx="2743200" cy="365125"/>
          </a:xfrm>
          <a:prstGeom prst="rect">
            <a:avLst/>
          </a:prstGeom>
        </p:spPr>
        <p:txBody>
          <a:bodyPr lIns="0" tIns="0" rIns="0" bIns="0"/>
          <a:lstStyle>
            <a:lvl1pPr>
              <a:defRPr sz="1400">
                <a:latin typeface="KingsBureauGrot FiveOne" panose="02000506040000020004" pitchFamily="2" charset="0"/>
              </a:defRPr>
            </a:lvl1pPr>
          </a:lstStyle>
          <a:p>
            <a:fld id="{2D4EDC99-707D-D947-A3D8-995AA50CC074}" type="datetime1">
              <a:rPr lang="en-GB" smtClean="0"/>
              <a:t>16/07/2020</a:t>
            </a:fld>
            <a:endParaRPr lang="en-US"/>
          </a:p>
        </p:txBody>
      </p:sp>
      <p:sp>
        <p:nvSpPr>
          <p:cNvPr id="9" name="Footer Placeholder 4">
            <a:extLst>
              <a:ext uri="{FF2B5EF4-FFF2-40B4-BE49-F238E27FC236}">
                <a16:creationId xmlns:a16="http://schemas.microsoft.com/office/drawing/2014/main" id="{0E29D2D4-A815-5248-B290-65B5AC64998B}"/>
              </a:ext>
            </a:extLst>
          </p:cNvPr>
          <p:cNvSpPr>
            <a:spLocks noGrp="1"/>
          </p:cNvSpPr>
          <p:nvPr>
            <p:ph type="ftr" sz="quarter" idx="11"/>
          </p:nvPr>
        </p:nvSpPr>
        <p:spPr>
          <a:xfrm>
            <a:off x="4038600" y="6356350"/>
            <a:ext cx="4114800" cy="365125"/>
          </a:xfrm>
          <a:prstGeom prst="rect">
            <a:avLst/>
          </a:prstGeom>
        </p:spPr>
        <p:txBody>
          <a:bodyPr lIns="0" tIns="0" rIns="0" bIns="0"/>
          <a:lstStyle>
            <a:lvl1pPr algn="ctr">
              <a:defRPr sz="1400">
                <a:latin typeface="KingsBureauGrot FiveOne" panose="02000506040000020004" pitchFamily="2" charset="0"/>
              </a:defRPr>
            </a:lvl1pPr>
          </a:lstStyle>
          <a:p>
            <a:endParaRPr lang="en-US"/>
          </a:p>
        </p:txBody>
      </p:sp>
      <p:sp>
        <p:nvSpPr>
          <p:cNvPr id="10" name="Slide Number Placeholder 5">
            <a:extLst>
              <a:ext uri="{FF2B5EF4-FFF2-40B4-BE49-F238E27FC236}">
                <a16:creationId xmlns:a16="http://schemas.microsoft.com/office/drawing/2014/main" id="{45D25467-0877-D942-A7E7-3FB05B3798F9}"/>
              </a:ext>
            </a:extLst>
          </p:cNvPr>
          <p:cNvSpPr>
            <a:spLocks noGrp="1"/>
          </p:cNvSpPr>
          <p:nvPr>
            <p:ph type="sldNum" sz="quarter" idx="12"/>
          </p:nvPr>
        </p:nvSpPr>
        <p:spPr>
          <a:xfrm>
            <a:off x="8610600" y="6356350"/>
            <a:ext cx="2743200" cy="365125"/>
          </a:xfrm>
          <a:prstGeom prst="rect">
            <a:avLst/>
          </a:prstGeom>
        </p:spPr>
        <p:txBody>
          <a:bodyPr lIns="0" tIns="0" rIns="0" bIns="0"/>
          <a:lstStyle>
            <a:lvl1pPr algn="r">
              <a:defRPr sz="1400">
                <a:latin typeface="KingsBureauGrot FiveOne" panose="02000506040000020004" pitchFamily="2" charset="0"/>
              </a:defRPr>
            </a:lvl1pPr>
          </a:lstStyle>
          <a:p>
            <a:fld id="{63E3C47E-6173-074F-B41B-E31004EF5419}" type="slidenum">
              <a:rPr lang="en-US" smtClean="0"/>
              <a:pPr/>
              <a:t>‹#›</a:t>
            </a:fld>
            <a:endParaRPr lang="en-US"/>
          </a:p>
        </p:txBody>
      </p:sp>
      <p:sp>
        <p:nvSpPr>
          <p:cNvPr id="6" name="Title 1">
            <a:extLst>
              <a:ext uri="{FF2B5EF4-FFF2-40B4-BE49-F238E27FC236}">
                <a16:creationId xmlns:a16="http://schemas.microsoft.com/office/drawing/2014/main" id="{6E50933A-8ECF-4351-A8B7-23C98C7CCD8D}"/>
              </a:ext>
            </a:extLst>
          </p:cNvPr>
          <p:cNvSpPr>
            <a:spLocks noGrp="1"/>
          </p:cNvSpPr>
          <p:nvPr>
            <p:ph type="title"/>
          </p:nvPr>
        </p:nvSpPr>
        <p:spPr>
          <a:xfrm>
            <a:off x="838200" y="987972"/>
            <a:ext cx="10515600" cy="702716"/>
          </a:xfrm>
          <a:prstGeom prst="rect">
            <a:avLst/>
          </a:prstGeom>
        </p:spPr>
        <p:txBody>
          <a:bodyPr/>
          <a:lstStyle>
            <a:lvl1pPr>
              <a:defRPr sz="4000"/>
            </a:lvl1pPr>
          </a:lstStyle>
          <a:p>
            <a:r>
              <a:rPr lang="en-US"/>
              <a:t>Click to edit Master title style</a:t>
            </a:r>
            <a:endParaRPr lang="en-GB"/>
          </a:p>
        </p:txBody>
      </p:sp>
    </p:spTree>
    <p:extLst>
      <p:ext uri="{BB962C8B-B14F-4D97-AF65-F5344CB8AC3E}">
        <p14:creationId xmlns:p14="http://schemas.microsoft.com/office/powerpoint/2010/main" val="1527526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FAFF5-1A49-4E10-9397-323367EE3608}"/>
              </a:ext>
            </a:extLst>
          </p:cNvPr>
          <p:cNvSpPr>
            <a:spLocks noGrp="1"/>
          </p:cNvSpPr>
          <p:nvPr>
            <p:ph type="title"/>
          </p:nvPr>
        </p:nvSpPr>
        <p:spPr>
          <a:xfrm>
            <a:off x="0" y="2255471"/>
            <a:ext cx="12191999" cy="1713213"/>
          </a:xfrm>
          <a:gradFill flip="none" rotWithShape="1">
            <a:gsLst>
              <a:gs pos="0">
                <a:schemeClr val="accent1"/>
              </a:gs>
              <a:gs pos="100000">
                <a:schemeClr val="tx2"/>
              </a:gs>
            </a:gsLst>
            <a:lin ang="0" scaled="1"/>
            <a:tileRect/>
          </a:gradFill>
        </p:spPr>
        <p:txBody>
          <a:bodyPr/>
          <a:lstStyle>
            <a:lvl1pPr marL="631825" indent="0">
              <a:defRPr>
                <a:solidFill>
                  <a:schemeClr val="accent6"/>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7F7077A8-D900-47E7-B90E-498E8C15F564}"/>
              </a:ext>
            </a:extLst>
          </p:cNvPr>
          <p:cNvSpPr>
            <a:spLocks noGrp="1"/>
          </p:cNvSpPr>
          <p:nvPr>
            <p:ph type="dt" sz="half" idx="10"/>
          </p:nvPr>
        </p:nvSpPr>
        <p:spPr/>
        <p:txBody>
          <a:bodyPr/>
          <a:lstStyle/>
          <a:p>
            <a:fld id="{6350AF54-82A2-C148-A6A1-973F5666A15F}" type="datetime1">
              <a:rPr lang="en-GB" smtClean="0"/>
              <a:t>16/07/2020</a:t>
            </a:fld>
            <a:endParaRPr lang="en-GB"/>
          </a:p>
        </p:txBody>
      </p:sp>
      <p:sp>
        <p:nvSpPr>
          <p:cNvPr id="4" name="Footer Placeholder 3">
            <a:extLst>
              <a:ext uri="{FF2B5EF4-FFF2-40B4-BE49-F238E27FC236}">
                <a16:creationId xmlns:a16="http://schemas.microsoft.com/office/drawing/2014/main" id="{232DFE94-942A-44A1-B47A-7AE822F281A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46ECEEB-0234-4A49-9193-7FD18FF64BA8}"/>
              </a:ext>
            </a:extLst>
          </p:cNvPr>
          <p:cNvSpPr>
            <a:spLocks noGrp="1"/>
          </p:cNvSpPr>
          <p:nvPr>
            <p:ph type="sldNum" sz="quarter" idx="12"/>
          </p:nvPr>
        </p:nvSpPr>
        <p:spPr/>
        <p:txBody>
          <a:bodyPr/>
          <a:lstStyle/>
          <a:p>
            <a:fld id="{3AA6E59B-1D50-4E2A-9F3E-A166893D89E1}" type="slidenum">
              <a:rPr lang="en-GB" smtClean="0"/>
              <a:pPr/>
              <a:t>‹#›</a:t>
            </a:fld>
            <a:endParaRPr lang="en-GB"/>
          </a:p>
        </p:txBody>
      </p:sp>
      <p:pic>
        <p:nvPicPr>
          <p:cNvPr id="6" name="Picture 5" descr="A picture containing clock&#10;&#10;Description automatically generated">
            <a:extLst>
              <a:ext uri="{FF2B5EF4-FFF2-40B4-BE49-F238E27FC236}">
                <a16:creationId xmlns:a16="http://schemas.microsoft.com/office/drawing/2014/main" id="{E2834B79-2041-450A-AD72-AB27CC4A04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86" y="-4469"/>
            <a:ext cx="3108297" cy="1060869"/>
          </a:xfrm>
          <a:prstGeom prst="rect">
            <a:avLst/>
          </a:prstGeom>
        </p:spPr>
      </p:pic>
    </p:spTree>
    <p:extLst>
      <p:ext uri="{BB962C8B-B14F-4D97-AF65-F5344CB8AC3E}">
        <p14:creationId xmlns:p14="http://schemas.microsoft.com/office/powerpoint/2010/main" val="2946933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2E99C1-3108-47E4-9E1D-DA9AA00F68D8}"/>
              </a:ext>
            </a:extLst>
          </p:cNvPr>
          <p:cNvSpPr>
            <a:spLocks noGrp="1"/>
          </p:cNvSpPr>
          <p:nvPr>
            <p:ph type="title"/>
          </p:nvPr>
        </p:nvSpPr>
        <p:spPr>
          <a:xfrm>
            <a:off x="759125" y="1056400"/>
            <a:ext cx="11214339" cy="63428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872A17-9E02-4BE1-B891-70A5D5184AA5}"/>
              </a:ext>
            </a:extLst>
          </p:cNvPr>
          <p:cNvSpPr>
            <a:spLocks noGrp="1"/>
          </p:cNvSpPr>
          <p:nvPr>
            <p:ph type="body" idx="1"/>
          </p:nvPr>
        </p:nvSpPr>
        <p:spPr>
          <a:xfrm>
            <a:off x="759125" y="1825624"/>
            <a:ext cx="11214339" cy="45320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6259BD-0764-441A-93CD-0A21BA98BDD1}"/>
              </a:ext>
            </a:extLst>
          </p:cNvPr>
          <p:cNvSpPr>
            <a:spLocks noGrp="1"/>
          </p:cNvSpPr>
          <p:nvPr>
            <p:ph type="dt" sz="half" idx="2"/>
          </p:nvPr>
        </p:nvSpPr>
        <p:spPr>
          <a:xfrm>
            <a:off x="759125" y="6495691"/>
            <a:ext cx="2983925" cy="225784"/>
          </a:xfrm>
          <a:prstGeom prst="rect">
            <a:avLst/>
          </a:prstGeom>
        </p:spPr>
        <p:txBody>
          <a:bodyPr vert="horz" lIns="91440" tIns="45720" rIns="91440" bIns="45720" rtlCol="0" anchor="b" anchorCtr="0"/>
          <a:lstStyle>
            <a:lvl1pPr algn="l">
              <a:defRPr sz="1200">
                <a:solidFill>
                  <a:schemeClr val="tx2"/>
                </a:solidFill>
              </a:defRPr>
            </a:lvl1pPr>
          </a:lstStyle>
          <a:p>
            <a:fld id="{7A119B93-F0CE-A541-B8AB-63823C1BEC9F}" type="datetime1">
              <a:rPr lang="en-GB" smtClean="0"/>
              <a:t>16/07/2020</a:t>
            </a:fld>
            <a:endParaRPr lang="en-GB"/>
          </a:p>
        </p:txBody>
      </p:sp>
      <p:sp>
        <p:nvSpPr>
          <p:cNvPr id="5" name="Footer Placeholder 4">
            <a:extLst>
              <a:ext uri="{FF2B5EF4-FFF2-40B4-BE49-F238E27FC236}">
                <a16:creationId xmlns:a16="http://schemas.microsoft.com/office/drawing/2014/main" id="{E37E64CC-7732-4FAD-AB5D-52018ACE6434}"/>
              </a:ext>
            </a:extLst>
          </p:cNvPr>
          <p:cNvSpPr>
            <a:spLocks noGrp="1"/>
          </p:cNvSpPr>
          <p:nvPr>
            <p:ph type="ftr" sz="quarter" idx="3"/>
          </p:nvPr>
        </p:nvSpPr>
        <p:spPr>
          <a:xfrm>
            <a:off x="4038599" y="6495691"/>
            <a:ext cx="4950125" cy="225784"/>
          </a:xfrm>
          <a:prstGeom prst="rect">
            <a:avLst/>
          </a:prstGeom>
        </p:spPr>
        <p:txBody>
          <a:bodyPr vert="horz" lIns="91440" tIns="45720" rIns="91440" bIns="45720" rtlCol="0" anchor="b" anchorCtr="0"/>
          <a:lstStyle>
            <a:lvl1pPr algn="ctr">
              <a:defRPr sz="1200">
                <a:solidFill>
                  <a:schemeClr val="tx2"/>
                </a:solidFill>
              </a:defRPr>
            </a:lvl1pPr>
          </a:lstStyle>
          <a:p>
            <a:endParaRPr lang="en-GB"/>
          </a:p>
        </p:txBody>
      </p:sp>
      <p:sp>
        <p:nvSpPr>
          <p:cNvPr id="6" name="Slide Number Placeholder 5">
            <a:extLst>
              <a:ext uri="{FF2B5EF4-FFF2-40B4-BE49-F238E27FC236}">
                <a16:creationId xmlns:a16="http://schemas.microsoft.com/office/drawing/2014/main" id="{9482E8FD-6570-4C78-B8B6-BCF1B9F07AC9}"/>
              </a:ext>
            </a:extLst>
          </p:cNvPr>
          <p:cNvSpPr>
            <a:spLocks noGrp="1"/>
          </p:cNvSpPr>
          <p:nvPr>
            <p:ph type="sldNum" sz="quarter" idx="4"/>
          </p:nvPr>
        </p:nvSpPr>
        <p:spPr>
          <a:xfrm>
            <a:off x="9230264" y="6495691"/>
            <a:ext cx="2743200" cy="225784"/>
          </a:xfrm>
          <a:prstGeom prst="rect">
            <a:avLst/>
          </a:prstGeom>
        </p:spPr>
        <p:txBody>
          <a:bodyPr vert="horz" lIns="91440" tIns="45720" rIns="91440" bIns="45720" rtlCol="0" anchor="b" anchorCtr="0"/>
          <a:lstStyle>
            <a:lvl1pPr algn="r">
              <a:defRPr sz="1200">
                <a:solidFill>
                  <a:schemeClr val="tx2"/>
                </a:solidFill>
              </a:defRPr>
            </a:lvl1pPr>
          </a:lstStyle>
          <a:p>
            <a:fld id="{3AA6E59B-1D50-4E2A-9F3E-A166893D89E1}" type="slidenum">
              <a:rPr lang="en-GB" smtClean="0"/>
              <a:pPr/>
              <a:t>‹#›</a:t>
            </a:fld>
            <a:endParaRPr lang="en-GB"/>
          </a:p>
        </p:txBody>
      </p:sp>
    </p:spTree>
    <p:extLst>
      <p:ext uri="{BB962C8B-B14F-4D97-AF65-F5344CB8AC3E}">
        <p14:creationId xmlns:p14="http://schemas.microsoft.com/office/powerpoint/2010/main" val="302979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35C86-B7F7-4296-B8F9-A8F6C9A9B57B}"/>
              </a:ext>
            </a:extLst>
          </p:cNvPr>
          <p:cNvSpPr>
            <a:spLocks noGrp="1"/>
          </p:cNvSpPr>
          <p:nvPr>
            <p:ph type="ctrTitle"/>
          </p:nvPr>
        </p:nvSpPr>
        <p:spPr>
          <a:xfrm>
            <a:off x="285133" y="1332698"/>
            <a:ext cx="10382865" cy="1655762"/>
          </a:xfrm>
        </p:spPr>
        <p:txBody>
          <a:bodyPr/>
          <a:lstStyle/>
          <a:p>
            <a:r>
              <a:rPr lang="en-GB" sz="5500"/>
              <a:t>Evaluation Webinar</a:t>
            </a:r>
            <a:br>
              <a:rPr lang="en-GB" sz="5500">
                <a:cs typeface="Arial"/>
              </a:rPr>
            </a:br>
            <a:r>
              <a:rPr lang="en-GB" sz="5500"/>
              <a:t>(Step 1: Diagnose) </a:t>
            </a:r>
            <a:endParaRPr lang="en-GB" sz="3500">
              <a:cs typeface="Arial"/>
            </a:endParaRPr>
          </a:p>
        </p:txBody>
      </p:sp>
      <p:sp>
        <p:nvSpPr>
          <p:cNvPr id="3" name="Subtitle 2">
            <a:extLst>
              <a:ext uri="{FF2B5EF4-FFF2-40B4-BE49-F238E27FC236}">
                <a16:creationId xmlns:a16="http://schemas.microsoft.com/office/drawing/2014/main" id="{34CB51D5-16C0-4A0B-BB98-B1D76913A2AA}"/>
              </a:ext>
            </a:extLst>
          </p:cNvPr>
          <p:cNvSpPr>
            <a:spLocks noGrp="1"/>
          </p:cNvSpPr>
          <p:nvPr>
            <p:ph type="subTitle" idx="1"/>
          </p:nvPr>
        </p:nvSpPr>
        <p:spPr>
          <a:xfrm>
            <a:off x="285133" y="3183013"/>
            <a:ext cx="10382865" cy="1655762"/>
          </a:xfrm>
        </p:spPr>
        <p:txBody>
          <a:bodyPr vert="horz" lIns="91440" tIns="45720" rIns="91440" bIns="45720" rtlCol="0" anchor="t">
            <a:normAutofit/>
          </a:bodyPr>
          <a:lstStyle/>
          <a:p>
            <a:endParaRPr lang="en-GB" dirty="0">
              <a:cs typeface="Arial"/>
            </a:endParaRPr>
          </a:p>
          <a:p>
            <a:endParaRPr lang="en-GB" dirty="0">
              <a:cs typeface="Arial"/>
            </a:endParaRPr>
          </a:p>
          <a:p>
            <a:endParaRPr lang="en-GB"/>
          </a:p>
        </p:txBody>
      </p:sp>
      <p:sp>
        <p:nvSpPr>
          <p:cNvPr id="4" name="Slide Number Placeholder 3">
            <a:extLst>
              <a:ext uri="{FF2B5EF4-FFF2-40B4-BE49-F238E27FC236}">
                <a16:creationId xmlns:a16="http://schemas.microsoft.com/office/drawing/2014/main" id="{58E0C552-B071-0E4C-B1E3-864110C70528}"/>
              </a:ext>
            </a:extLst>
          </p:cNvPr>
          <p:cNvSpPr>
            <a:spLocks noGrp="1"/>
          </p:cNvSpPr>
          <p:nvPr>
            <p:ph type="sldNum" sz="quarter" idx="12"/>
          </p:nvPr>
        </p:nvSpPr>
        <p:spPr/>
        <p:txBody>
          <a:bodyPr/>
          <a:lstStyle/>
          <a:p>
            <a:fld id="{3AA6E59B-1D50-4E2A-9F3E-A166893D89E1}" type="slidenum">
              <a:rPr lang="en-GB" smtClean="0"/>
              <a:pPr/>
              <a:t>1</a:t>
            </a:fld>
            <a:endParaRPr lang="en-GB"/>
          </a:p>
        </p:txBody>
      </p:sp>
    </p:spTree>
    <p:extLst>
      <p:ext uri="{BB962C8B-B14F-4D97-AF65-F5344CB8AC3E}">
        <p14:creationId xmlns:p14="http://schemas.microsoft.com/office/powerpoint/2010/main" val="3602784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2B2F45-38B8-4578-9FB4-56B51F0F590D}"/>
              </a:ext>
            </a:extLst>
          </p:cNvPr>
          <p:cNvSpPr>
            <a:spLocks noGrp="1"/>
          </p:cNvSpPr>
          <p:nvPr>
            <p:ph type="title"/>
          </p:nvPr>
        </p:nvSpPr>
        <p:spPr>
          <a:xfrm>
            <a:off x="6096000" y="119611"/>
            <a:ext cx="5614498" cy="625776"/>
          </a:xfrm>
          <a:gradFill>
            <a:gsLst>
              <a:gs pos="12000">
                <a:schemeClr val="tx2"/>
              </a:gs>
              <a:gs pos="89000">
                <a:schemeClr val="accent1"/>
              </a:gs>
            </a:gsLst>
            <a:lin ang="10800000" scaled="1"/>
          </a:gradFill>
        </p:spPr>
        <p:txBody>
          <a:bodyPr vert="horz" lIns="91440" tIns="45720" rIns="91440" bIns="45720" rtlCol="0" anchor="ctr">
            <a:normAutofit fontScale="90000"/>
          </a:bodyPr>
          <a:lstStyle/>
          <a:p>
            <a:r>
              <a:rPr lang="en-US" sz="4000">
                <a:solidFill>
                  <a:schemeClr val="bg1"/>
                </a:solidFill>
              </a:rPr>
              <a:t>Theory of Change</a:t>
            </a:r>
          </a:p>
        </p:txBody>
      </p:sp>
      <p:pic>
        <p:nvPicPr>
          <p:cNvPr id="23" name="Picture 3">
            <a:extLst>
              <a:ext uri="{FF2B5EF4-FFF2-40B4-BE49-F238E27FC236}">
                <a16:creationId xmlns:a16="http://schemas.microsoft.com/office/drawing/2014/main" id="{BF601DEB-0EDB-4222-9E3B-F2BA25E002C1}"/>
              </a:ext>
            </a:extLst>
          </p:cNvPr>
          <p:cNvPicPr>
            <a:picLocks/>
          </p:cNvPicPr>
          <p:nvPr/>
        </p:nvPicPr>
        <p:blipFill rotWithShape="1">
          <a:blip r:embed="rId3">
            <a:alphaModFix/>
            <a:duotone>
              <a:schemeClr val="accent6">
                <a:shade val="45000"/>
                <a:satMod val="135000"/>
              </a:schemeClr>
              <a:prstClr val="white"/>
            </a:duotone>
          </a:blip>
          <a:srcRect l="1515" r="2942" b="-1"/>
          <a:stretch/>
        </p:blipFill>
        <p:spPr>
          <a:xfrm>
            <a:off x="363702" y="1071519"/>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solidFill>
            <a:schemeClr val="tx2"/>
          </a:solidFill>
          <a:effectLst>
            <a:softEdge rad="0"/>
          </a:effectLst>
        </p:spPr>
      </p:pic>
      <p:sp>
        <p:nvSpPr>
          <p:cNvPr id="11" name="TextBox 10">
            <a:extLst>
              <a:ext uri="{FF2B5EF4-FFF2-40B4-BE49-F238E27FC236}">
                <a16:creationId xmlns:a16="http://schemas.microsoft.com/office/drawing/2014/main" id="{E4E4A08C-0CCE-4E1E-9BE5-4EA62E38A62B}"/>
              </a:ext>
            </a:extLst>
          </p:cNvPr>
          <p:cNvSpPr txBox="1"/>
          <p:nvPr/>
        </p:nvSpPr>
        <p:spPr>
          <a:xfrm>
            <a:off x="6077339" y="745387"/>
            <a:ext cx="5633159" cy="60478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accent1"/>
                </a:solidFill>
                <a:effectLst/>
                <a:uLnTx/>
                <a:uFillTx/>
                <a:ea typeface="+mn-ea"/>
                <a:cs typeface="+mn-cs"/>
              </a:rPr>
              <a:t>Situation</a:t>
            </a:r>
          </a:p>
          <a:p>
            <a:pPr algn="just" fontAlgn="base"/>
            <a:r>
              <a:rPr lang="en-US"/>
              <a:t>Many students feel under-prepared for higher education, and this may contribute to a feeling of alienation when they arrive on campus. Under-represented groups often have few networks to get an informed understanding of university-style teaching and/or university communities and often have a gap in knowledge around application procedures and requirements as well as the potential financial and pastoral support available.​</a:t>
            </a:r>
          </a:p>
          <a:p>
            <a:pPr lvl="0" algn="just"/>
            <a:endParaRPr kumimoji="0" lang="en-GB" sz="900" b="0" i="0" u="none" strike="noStrike" kern="1200" cap="none" spc="0" normalizeH="0" baseline="0" noProof="0">
              <a:ln>
                <a:noFill/>
              </a:ln>
              <a:solidFill>
                <a:prstClr val="black"/>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accent1"/>
                </a:solidFill>
                <a:effectLst/>
                <a:uLnTx/>
                <a:uFillTx/>
                <a:ea typeface="+mn-ea"/>
                <a:cs typeface="+mn-cs"/>
              </a:rPr>
              <a:t>Aim</a:t>
            </a:r>
          </a:p>
          <a:p>
            <a:pPr algn="just"/>
            <a:r>
              <a:rPr lang="en-US"/>
              <a:t>To equip students with the knowledge and insight to make high-quality applications to HEPs and to debunk the myth of higher education as an elite environment towards a perspective where underrepresented students feel like they belong.​</a:t>
            </a:r>
            <a:endParaRPr lang="en-GB"/>
          </a:p>
          <a:p>
            <a:pPr algn="just"/>
            <a:endParaRPr lang="en-GB" sz="900"/>
          </a:p>
          <a:p>
            <a:pPr lvl="0" algn="just">
              <a:defRPr/>
            </a:pPr>
            <a:r>
              <a:rPr lang="en-GB" b="1">
                <a:solidFill>
                  <a:schemeClr val="accent2"/>
                </a:solidFill>
              </a:rPr>
              <a:t>Task</a:t>
            </a:r>
          </a:p>
          <a:p>
            <a:pPr lvl="0" algn="just">
              <a:defRPr/>
            </a:pPr>
            <a:r>
              <a:rPr lang="en-GB">
                <a:solidFill>
                  <a:prstClr val="black"/>
                </a:solidFill>
              </a:rPr>
              <a:t>Familiarise yourself with the </a:t>
            </a:r>
            <a:r>
              <a:rPr lang="en-GB" err="1">
                <a:solidFill>
                  <a:prstClr val="black"/>
                </a:solidFill>
              </a:rPr>
              <a:t>ToC</a:t>
            </a:r>
            <a:r>
              <a:rPr lang="en-GB">
                <a:solidFill>
                  <a:prstClr val="black"/>
                </a:solidFill>
              </a:rPr>
              <a:t> template and work through the different elements as we go along.</a:t>
            </a:r>
          </a:p>
          <a:p>
            <a:pPr lvl="0" algn="just">
              <a:defRPr/>
            </a:pPr>
            <a:endParaRPr kumimoji="0" lang="en-GB" sz="900" b="0" i="0" u="none" strike="noStrike" kern="1200" cap="none" spc="0" normalizeH="0" baseline="0" noProof="0">
              <a:ln>
                <a:noFill/>
              </a:ln>
              <a:solidFill>
                <a:prstClr val="black"/>
              </a:solidFill>
              <a:effectLst/>
              <a:uLnTx/>
              <a:uFillTx/>
              <a:latin typeface="Kings Caslon Text"/>
              <a:ea typeface="+mn-ea"/>
              <a:cs typeface="+mn-cs"/>
            </a:endParaRPr>
          </a:p>
          <a:p>
            <a:pPr lvl="0" algn="just">
              <a:defRPr/>
            </a:pPr>
            <a:r>
              <a:rPr lang="en-GB" b="1">
                <a:solidFill>
                  <a:schemeClr val="accent2"/>
                </a:solidFill>
              </a:rPr>
              <a:t>Questions?</a:t>
            </a:r>
          </a:p>
        </p:txBody>
      </p:sp>
      <p:sp>
        <p:nvSpPr>
          <p:cNvPr id="2" name="Slide Number Placeholder 1">
            <a:extLst>
              <a:ext uri="{FF2B5EF4-FFF2-40B4-BE49-F238E27FC236}">
                <a16:creationId xmlns:a16="http://schemas.microsoft.com/office/drawing/2014/main" id="{C5E9B934-1A08-C342-A29C-9466A3207DEF}"/>
              </a:ext>
            </a:extLst>
          </p:cNvPr>
          <p:cNvSpPr>
            <a:spLocks noGrp="1"/>
          </p:cNvSpPr>
          <p:nvPr>
            <p:ph type="sldNum" sz="quarter" idx="12"/>
          </p:nvPr>
        </p:nvSpPr>
        <p:spPr/>
        <p:txBody>
          <a:bodyPr/>
          <a:lstStyle/>
          <a:p>
            <a:fld id="{3AA6E59B-1D50-4E2A-9F3E-A166893D89E1}" type="slidenum">
              <a:rPr lang="en-GB" smtClean="0"/>
              <a:t>10</a:t>
            </a:fld>
            <a:endParaRPr lang="en-GB"/>
          </a:p>
        </p:txBody>
      </p:sp>
    </p:spTree>
    <p:extLst>
      <p:ext uri="{BB962C8B-B14F-4D97-AF65-F5344CB8AC3E}">
        <p14:creationId xmlns:p14="http://schemas.microsoft.com/office/powerpoint/2010/main" val="3635909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87A560EA-0EFF-4F9F-8D48-37FBDB019602}"/>
              </a:ext>
            </a:extLst>
          </p:cNvPr>
          <p:cNvSpPr txBox="1">
            <a:spLocks/>
          </p:cNvSpPr>
          <p:nvPr/>
        </p:nvSpPr>
        <p:spPr>
          <a:xfrm>
            <a:off x="0" y="1226466"/>
            <a:ext cx="5309755" cy="747807"/>
          </a:xfrm>
          <a:prstGeom prst="rect">
            <a:avLst/>
          </a:prstGeom>
          <a:gradFill>
            <a:gsLst>
              <a:gs pos="12000">
                <a:schemeClr val="tx2"/>
              </a:gs>
              <a:gs pos="89000">
                <a:schemeClr val="accent1"/>
              </a:gs>
            </a:gsLst>
            <a:lin ang="10800000" scaled="1"/>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endParaRPr lang="en-US" sz="8500">
              <a:solidFill>
                <a:schemeClr val="bg1"/>
              </a:solidFill>
            </a:endParaRPr>
          </a:p>
          <a:p>
            <a:r>
              <a:rPr lang="en-US" sz="12800">
                <a:solidFill>
                  <a:schemeClr val="bg1"/>
                </a:solidFill>
              </a:rPr>
              <a:t>Theory of Change</a:t>
            </a:r>
            <a:br>
              <a:rPr lang="en-US" sz="4400">
                <a:solidFill>
                  <a:srgbClr val="000000"/>
                </a:solidFill>
              </a:rPr>
            </a:br>
            <a:br>
              <a:rPr lang="en-US" sz="4400">
                <a:solidFill>
                  <a:srgbClr val="000000"/>
                </a:solidFill>
              </a:rPr>
            </a:br>
            <a:endParaRPr lang="en-US" sz="3000">
              <a:solidFill>
                <a:schemeClr val="accent1"/>
              </a:solidFill>
            </a:endParaRPr>
          </a:p>
        </p:txBody>
      </p:sp>
      <p:sp>
        <p:nvSpPr>
          <p:cNvPr id="2" name="Rectangle 1">
            <a:extLst>
              <a:ext uri="{FF2B5EF4-FFF2-40B4-BE49-F238E27FC236}">
                <a16:creationId xmlns:a16="http://schemas.microsoft.com/office/drawing/2014/main" id="{334B0251-4350-4315-9AAB-0AD4DF6CB226}"/>
              </a:ext>
            </a:extLst>
          </p:cNvPr>
          <p:cNvSpPr/>
          <p:nvPr/>
        </p:nvSpPr>
        <p:spPr>
          <a:xfrm>
            <a:off x="5509" y="2090942"/>
            <a:ext cx="2581827" cy="369332"/>
          </a:xfrm>
          <a:prstGeom prst="rect">
            <a:avLst/>
          </a:prstGeom>
          <a:solidFill>
            <a:schemeClr val="tx2"/>
          </a:solidFill>
        </p:spPr>
        <p:txBody>
          <a:bodyPr wrap="square">
            <a:spAutoFit/>
          </a:bodyPr>
          <a:lstStyle/>
          <a:p>
            <a:r>
              <a:rPr lang="en-GB">
                <a:solidFill>
                  <a:schemeClr val="bg1"/>
                </a:solidFill>
              </a:rPr>
              <a:t>Outputs vs Outcomes</a:t>
            </a:r>
          </a:p>
        </p:txBody>
      </p:sp>
      <p:pic>
        <p:nvPicPr>
          <p:cNvPr id="13" name="Picture 12">
            <a:extLst>
              <a:ext uri="{FF2B5EF4-FFF2-40B4-BE49-F238E27FC236}">
                <a16:creationId xmlns:a16="http://schemas.microsoft.com/office/drawing/2014/main" id="{D7DD8C2C-91A4-6045-9453-A8A0918914A4}"/>
              </a:ext>
            </a:extLst>
          </p:cNvPr>
          <p:cNvPicPr/>
          <p:nvPr/>
        </p:nvPicPr>
        <p:blipFill rotWithShape="1">
          <a:blip r:embed="rId3">
            <a:extLst>
              <a:ext uri="{28A0092B-C50C-407E-A947-70E740481C1C}">
                <a14:useLocalDpi xmlns:a14="http://schemas.microsoft.com/office/drawing/2010/main" val="0"/>
              </a:ext>
            </a:extLst>
          </a:blip>
          <a:srcRect t="-108" b="20754"/>
          <a:stretch/>
        </p:blipFill>
        <p:spPr bwMode="auto">
          <a:xfrm>
            <a:off x="5866223" y="1175360"/>
            <a:ext cx="4917687" cy="5508701"/>
          </a:xfrm>
          <a:prstGeom prst="rect">
            <a:avLst/>
          </a:prstGeom>
          <a:ln>
            <a:noFill/>
          </a:ln>
          <a:extLst>
            <a:ext uri="{53640926-AAD7-44D8-BBD7-CCE9431645EC}">
              <a14:shadowObscured xmlns:a14="http://schemas.microsoft.com/office/drawing/2010/main"/>
            </a:ext>
          </a:extLst>
        </p:spPr>
      </p:pic>
      <p:sp>
        <p:nvSpPr>
          <p:cNvPr id="3" name="Slide Number Placeholder 2">
            <a:extLst>
              <a:ext uri="{FF2B5EF4-FFF2-40B4-BE49-F238E27FC236}">
                <a16:creationId xmlns:a16="http://schemas.microsoft.com/office/drawing/2014/main" id="{08E627B4-6143-E14D-8CA5-2FAD901019C8}"/>
              </a:ext>
            </a:extLst>
          </p:cNvPr>
          <p:cNvSpPr>
            <a:spLocks noGrp="1"/>
          </p:cNvSpPr>
          <p:nvPr>
            <p:ph type="sldNum" sz="quarter" idx="12"/>
          </p:nvPr>
        </p:nvSpPr>
        <p:spPr/>
        <p:txBody>
          <a:bodyPr/>
          <a:lstStyle/>
          <a:p>
            <a:fld id="{3AA6E59B-1D50-4E2A-9F3E-A166893D89E1}" type="slidenum">
              <a:rPr lang="en-GB" smtClean="0"/>
              <a:t>11</a:t>
            </a:fld>
            <a:endParaRPr lang="en-GB"/>
          </a:p>
        </p:txBody>
      </p:sp>
    </p:spTree>
    <p:extLst>
      <p:ext uri="{BB962C8B-B14F-4D97-AF65-F5344CB8AC3E}">
        <p14:creationId xmlns:p14="http://schemas.microsoft.com/office/powerpoint/2010/main" val="336788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514E23-A158-B447-A750-36131CB9FF96}"/>
              </a:ext>
            </a:extLst>
          </p:cNvPr>
          <p:cNvSpPr>
            <a:spLocks noGrp="1"/>
          </p:cNvSpPr>
          <p:nvPr>
            <p:ph type="sldNum" sz="quarter" idx="12"/>
          </p:nvPr>
        </p:nvSpPr>
        <p:spPr/>
        <p:txBody>
          <a:bodyPr/>
          <a:lstStyle/>
          <a:p>
            <a:fld id="{3AA6E59B-1D50-4E2A-9F3E-A166893D89E1}" type="slidenum">
              <a:rPr lang="en-GB" smtClean="0"/>
              <a:t>12</a:t>
            </a:fld>
            <a:endParaRPr lang="en-GB"/>
          </a:p>
        </p:txBody>
      </p:sp>
      <p:sp>
        <p:nvSpPr>
          <p:cNvPr id="9" name="Title 2">
            <a:extLst>
              <a:ext uri="{FF2B5EF4-FFF2-40B4-BE49-F238E27FC236}">
                <a16:creationId xmlns:a16="http://schemas.microsoft.com/office/drawing/2014/main" id="{9FC94E74-9111-8F44-A75A-F02A018E931D}"/>
              </a:ext>
            </a:extLst>
          </p:cNvPr>
          <p:cNvSpPr txBox="1">
            <a:spLocks/>
          </p:cNvSpPr>
          <p:nvPr/>
        </p:nvSpPr>
        <p:spPr>
          <a:xfrm>
            <a:off x="6934" y="147656"/>
            <a:ext cx="12184145" cy="747807"/>
          </a:xfrm>
          <a:prstGeom prst="rect">
            <a:avLst/>
          </a:prstGeom>
          <a:gradFill>
            <a:gsLst>
              <a:gs pos="12000">
                <a:schemeClr val="tx2"/>
              </a:gs>
              <a:gs pos="89000">
                <a:schemeClr val="accent1"/>
              </a:gs>
            </a:gsLst>
            <a:lin ang="10800000" scaled="1"/>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endParaRPr lang="en-US" sz="8500">
              <a:solidFill>
                <a:schemeClr val="bg1"/>
              </a:solidFill>
            </a:endParaRPr>
          </a:p>
          <a:p>
            <a:r>
              <a:rPr lang="en-US" sz="12800">
                <a:solidFill>
                  <a:schemeClr val="bg1"/>
                </a:solidFill>
              </a:rPr>
              <a:t>Theory of Change: Outcomes</a:t>
            </a:r>
            <a:br>
              <a:rPr lang="en-US" sz="4400">
                <a:solidFill>
                  <a:srgbClr val="000000"/>
                </a:solidFill>
              </a:rPr>
            </a:br>
            <a:br>
              <a:rPr lang="en-US" sz="4400">
                <a:solidFill>
                  <a:srgbClr val="000000"/>
                </a:solidFill>
              </a:rPr>
            </a:br>
            <a:endParaRPr lang="en-US" sz="3000">
              <a:solidFill>
                <a:schemeClr val="accent1"/>
              </a:solidFill>
              <a:cs typeface="Arial"/>
            </a:endParaRPr>
          </a:p>
        </p:txBody>
      </p:sp>
      <p:grpSp>
        <p:nvGrpSpPr>
          <p:cNvPr id="2" name="Group 1">
            <a:extLst>
              <a:ext uri="{FF2B5EF4-FFF2-40B4-BE49-F238E27FC236}">
                <a16:creationId xmlns:a16="http://schemas.microsoft.com/office/drawing/2014/main" id="{E18FC780-CE84-B744-82A5-B9D1A8FB5FD7}"/>
              </a:ext>
            </a:extLst>
          </p:cNvPr>
          <p:cNvGrpSpPr/>
          <p:nvPr/>
        </p:nvGrpSpPr>
        <p:grpSpPr>
          <a:xfrm>
            <a:off x="1025912" y="1081833"/>
            <a:ext cx="10582507" cy="5639642"/>
            <a:chOff x="915859" y="1081833"/>
            <a:chExt cx="10360282" cy="5413858"/>
          </a:xfrm>
        </p:grpSpPr>
        <p:pic>
          <p:nvPicPr>
            <p:cNvPr id="7" name="Picture 6">
              <a:extLst>
                <a:ext uri="{FF2B5EF4-FFF2-40B4-BE49-F238E27FC236}">
                  <a16:creationId xmlns:a16="http://schemas.microsoft.com/office/drawing/2014/main" id="{0F092CAA-6881-4449-92BA-2FE9FB04FCB0}"/>
                </a:ext>
              </a:extLst>
            </p:cNvPr>
            <p:cNvPicPr>
              <a:picLocks noChangeAspect="1"/>
            </p:cNvPicPr>
            <p:nvPr/>
          </p:nvPicPr>
          <p:blipFill>
            <a:blip r:embed="rId3"/>
            <a:stretch>
              <a:fillRect/>
            </a:stretch>
          </p:blipFill>
          <p:spPr>
            <a:xfrm>
              <a:off x="915859" y="1081833"/>
              <a:ext cx="10360282" cy="5413858"/>
            </a:xfrm>
            <a:prstGeom prst="rect">
              <a:avLst/>
            </a:prstGeom>
          </p:spPr>
        </p:pic>
        <p:sp>
          <p:nvSpPr>
            <p:cNvPr id="10" name="TextBox 9">
              <a:extLst>
                <a:ext uri="{FF2B5EF4-FFF2-40B4-BE49-F238E27FC236}">
                  <a16:creationId xmlns:a16="http://schemas.microsoft.com/office/drawing/2014/main" id="{E5F9B97E-B855-A942-9B76-8320E087C6C0}"/>
                </a:ext>
              </a:extLst>
            </p:cNvPr>
            <p:cNvSpPr txBox="1"/>
            <p:nvPr/>
          </p:nvSpPr>
          <p:spPr>
            <a:xfrm>
              <a:off x="3052291" y="3026537"/>
              <a:ext cx="1506830" cy="2691684"/>
            </a:xfrm>
            <a:prstGeom prst="rect">
              <a:avLst/>
            </a:prstGeom>
            <a:solidFill>
              <a:schemeClr val="bg1"/>
            </a:solidFill>
          </p:spPr>
          <p:txBody>
            <a:bodyPr wrap="square" rtlCol="0">
              <a:spAutoFit/>
            </a:bodyPr>
            <a:lstStyle/>
            <a:p>
              <a:endParaRPr lang="en-US"/>
            </a:p>
          </p:txBody>
        </p:sp>
        <p:sp>
          <p:nvSpPr>
            <p:cNvPr id="11" name="TextBox 10">
              <a:extLst>
                <a:ext uri="{FF2B5EF4-FFF2-40B4-BE49-F238E27FC236}">
                  <a16:creationId xmlns:a16="http://schemas.microsoft.com/office/drawing/2014/main" id="{9DC07A1F-EA72-7946-8DBC-4A41747DDA57}"/>
                </a:ext>
              </a:extLst>
            </p:cNvPr>
            <p:cNvSpPr txBox="1"/>
            <p:nvPr/>
          </p:nvSpPr>
          <p:spPr>
            <a:xfrm>
              <a:off x="5188723" y="2985754"/>
              <a:ext cx="1675716" cy="2691684"/>
            </a:xfrm>
            <a:prstGeom prst="rect">
              <a:avLst/>
            </a:prstGeom>
            <a:solidFill>
              <a:schemeClr val="bg1"/>
            </a:solidFill>
          </p:spPr>
          <p:txBody>
            <a:bodyPr wrap="square" rtlCol="0">
              <a:spAutoFit/>
            </a:bodyPr>
            <a:lstStyle/>
            <a:p>
              <a:endParaRPr lang="en-US"/>
            </a:p>
          </p:txBody>
        </p:sp>
        <p:sp>
          <p:nvSpPr>
            <p:cNvPr id="12" name="TextBox 11">
              <a:extLst>
                <a:ext uri="{FF2B5EF4-FFF2-40B4-BE49-F238E27FC236}">
                  <a16:creationId xmlns:a16="http://schemas.microsoft.com/office/drawing/2014/main" id="{ADDC45B6-F8E8-E041-A637-58BFAA1837D5}"/>
                </a:ext>
              </a:extLst>
            </p:cNvPr>
            <p:cNvSpPr txBox="1"/>
            <p:nvPr/>
          </p:nvSpPr>
          <p:spPr>
            <a:xfrm>
              <a:off x="9764006" y="2985754"/>
              <a:ext cx="1373297" cy="2691684"/>
            </a:xfrm>
            <a:prstGeom prst="rect">
              <a:avLst/>
            </a:prstGeom>
            <a:solidFill>
              <a:schemeClr val="bg1"/>
            </a:solidFill>
          </p:spPr>
          <p:txBody>
            <a:bodyPr wrap="square" rtlCol="0">
              <a:spAutoFit/>
            </a:bodyPr>
            <a:lstStyle/>
            <a:p>
              <a:endParaRPr lang="en-US"/>
            </a:p>
          </p:txBody>
        </p:sp>
        <p:sp>
          <p:nvSpPr>
            <p:cNvPr id="13" name="TextBox 12">
              <a:extLst>
                <a:ext uri="{FF2B5EF4-FFF2-40B4-BE49-F238E27FC236}">
                  <a16:creationId xmlns:a16="http://schemas.microsoft.com/office/drawing/2014/main" id="{905EB45D-2FBC-F146-A226-4781C1C0AF16}"/>
                </a:ext>
              </a:extLst>
            </p:cNvPr>
            <p:cNvSpPr txBox="1"/>
            <p:nvPr/>
          </p:nvSpPr>
          <p:spPr>
            <a:xfrm>
              <a:off x="2653047" y="5898524"/>
              <a:ext cx="8538693" cy="462946"/>
            </a:xfrm>
            <a:prstGeom prst="rect">
              <a:avLst/>
            </a:prstGeom>
            <a:solidFill>
              <a:schemeClr val="bg1"/>
            </a:solidFill>
          </p:spPr>
          <p:txBody>
            <a:bodyPr wrap="square" rtlCol="0">
              <a:spAutoFit/>
            </a:bodyPr>
            <a:lstStyle/>
            <a:p>
              <a:endParaRPr lang="en-US"/>
            </a:p>
          </p:txBody>
        </p:sp>
        <p:sp>
          <p:nvSpPr>
            <p:cNvPr id="15" name="TextBox 14">
              <a:extLst>
                <a:ext uri="{FF2B5EF4-FFF2-40B4-BE49-F238E27FC236}">
                  <a16:creationId xmlns:a16="http://schemas.microsoft.com/office/drawing/2014/main" id="{678C380C-F6F4-9E4D-8E96-D06525C50766}"/>
                </a:ext>
              </a:extLst>
            </p:cNvPr>
            <p:cNvSpPr txBox="1"/>
            <p:nvPr/>
          </p:nvSpPr>
          <p:spPr>
            <a:xfrm>
              <a:off x="1030310" y="2985754"/>
              <a:ext cx="1324658" cy="1083970"/>
            </a:xfrm>
            <a:prstGeom prst="rect">
              <a:avLst/>
            </a:prstGeom>
            <a:solidFill>
              <a:schemeClr val="bg1"/>
            </a:solidFill>
          </p:spPr>
          <p:txBody>
            <a:bodyPr wrap="square" rtlCol="0">
              <a:spAutoFit/>
            </a:bodyPr>
            <a:lstStyle/>
            <a:p>
              <a:endParaRPr lang="en-US"/>
            </a:p>
          </p:txBody>
        </p:sp>
        <p:sp>
          <p:nvSpPr>
            <p:cNvPr id="14" name="TextBox 13">
              <a:extLst>
                <a:ext uri="{FF2B5EF4-FFF2-40B4-BE49-F238E27FC236}">
                  <a16:creationId xmlns:a16="http://schemas.microsoft.com/office/drawing/2014/main" id="{EBC30DE9-2D88-694F-BF0E-D99E645B8217}"/>
                </a:ext>
              </a:extLst>
            </p:cNvPr>
            <p:cNvSpPr txBox="1"/>
            <p:nvPr/>
          </p:nvSpPr>
          <p:spPr>
            <a:xfrm>
              <a:off x="7554548" y="2977335"/>
              <a:ext cx="1675716" cy="2691684"/>
            </a:xfrm>
            <a:prstGeom prst="rect">
              <a:avLst/>
            </a:prstGeom>
            <a:solidFill>
              <a:schemeClr val="bg1"/>
            </a:solidFill>
          </p:spPr>
          <p:txBody>
            <a:bodyPr wrap="square" rtlCol="0">
              <a:spAutoFit/>
            </a:bodyPr>
            <a:lstStyle/>
            <a:p>
              <a:endParaRPr lang="en-US"/>
            </a:p>
          </p:txBody>
        </p:sp>
      </p:grpSp>
    </p:spTree>
    <p:extLst>
      <p:ext uri="{BB962C8B-B14F-4D97-AF65-F5344CB8AC3E}">
        <p14:creationId xmlns:p14="http://schemas.microsoft.com/office/powerpoint/2010/main" val="2869341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514E23-A158-B447-A750-36131CB9FF96}"/>
              </a:ext>
            </a:extLst>
          </p:cNvPr>
          <p:cNvSpPr>
            <a:spLocks noGrp="1"/>
          </p:cNvSpPr>
          <p:nvPr>
            <p:ph type="sldNum" sz="quarter" idx="12"/>
          </p:nvPr>
        </p:nvSpPr>
        <p:spPr/>
        <p:txBody>
          <a:bodyPr/>
          <a:lstStyle/>
          <a:p>
            <a:fld id="{3AA6E59B-1D50-4E2A-9F3E-A166893D89E1}" type="slidenum">
              <a:rPr lang="en-GB" smtClean="0"/>
              <a:t>13</a:t>
            </a:fld>
            <a:endParaRPr lang="en-GB"/>
          </a:p>
        </p:txBody>
      </p:sp>
      <p:sp>
        <p:nvSpPr>
          <p:cNvPr id="9" name="Title 2">
            <a:extLst>
              <a:ext uri="{FF2B5EF4-FFF2-40B4-BE49-F238E27FC236}">
                <a16:creationId xmlns:a16="http://schemas.microsoft.com/office/drawing/2014/main" id="{9FC94E74-9111-8F44-A75A-F02A018E931D}"/>
              </a:ext>
            </a:extLst>
          </p:cNvPr>
          <p:cNvSpPr txBox="1">
            <a:spLocks/>
          </p:cNvSpPr>
          <p:nvPr/>
        </p:nvSpPr>
        <p:spPr>
          <a:xfrm>
            <a:off x="6934" y="161263"/>
            <a:ext cx="12197752" cy="747807"/>
          </a:xfrm>
          <a:prstGeom prst="rect">
            <a:avLst/>
          </a:prstGeom>
          <a:gradFill>
            <a:gsLst>
              <a:gs pos="12000">
                <a:schemeClr val="tx2"/>
              </a:gs>
              <a:gs pos="89000">
                <a:schemeClr val="accent1"/>
              </a:gs>
            </a:gsLst>
            <a:lin ang="10800000" scaled="1"/>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endParaRPr lang="en-US" sz="8500">
              <a:solidFill>
                <a:schemeClr val="bg1"/>
              </a:solidFill>
            </a:endParaRPr>
          </a:p>
          <a:p>
            <a:r>
              <a:rPr lang="en-US" sz="12800">
                <a:solidFill>
                  <a:schemeClr val="bg1"/>
                </a:solidFill>
              </a:rPr>
              <a:t>Theory of Change: Outcomes</a:t>
            </a:r>
            <a:br>
              <a:rPr lang="en-US" sz="4400">
                <a:solidFill>
                  <a:srgbClr val="000000"/>
                </a:solidFill>
              </a:rPr>
            </a:br>
            <a:br>
              <a:rPr lang="en-US" sz="4400">
                <a:solidFill>
                  <a:srgbClr val="000000"/>
                </a:solidFill>
              </a:rPr>
            </a:br>
            <a:endParaRPr lang="en-US" sz="3000">
              <a:solidFill>
                <a:schemeClr val="accent1"/>
              </a:solidFill>
            </a:endParaRPr>
          </a:p>
        </p:txBody>
      </p:sp>
      <p:sp>
        <p:nvSpPr>
          <p:cNvPr id="10" name="TextBox 9">
            <a:extLst>
              <a:ext uri="{FF2B5EF4-FFF2-40B4-BE49-F238E27FC236}">
                <a16:creationId xmlns:a16="http://schemas.microsoft.com/office/drawing/2014/main" id="{E5F9B97E-B855-A942-9B76-8320E087C6C0}"/>
              </a:ext>
            </a:extLst>
          </p:cNvPr>
          <p:cNvSpPr txBox="1"/>
          <p:nvPr/>
        </p:nvSpPr>
        <p:spPr>
          <a:xfrm>
            <a:off x="3052291" y="3026537"/>
            <a:ext cx="1506830" cy="2691684"/>
          </a:xfrm>
          <a:prstGeom prst="rect">
            <a:avLst/>
          </a:prstGeom>
          <a:solidFill>
            <a:schemeClr val="bg1"/>
          </a:solidFill>
        </p:spPr>
        <p:txBody>
          <a:bodyPr wrap="square" rtlCol="0">
            <a:spAutoFit/>
          </a:bodyPr>
          <a:lstStyle/>
          <a:p>
            <a:endParaRPr lang="en-US"/>
          </a:p>
        </p:txBody>
      </p:sp>
      <p:sp>
        <p:nvSpPr>
          <p:cNvPr id="11" name="TextBox 10">
            <a:extLst>
              <a:ext uri="{FF2B5EF4-FFF2-40B4-BE49-F238E27FC236}">
                <a16:creationId xmlns:a16="http://schemas.microsoft.com/office/drawing/2014/main" id="{9DC07A1F-EA72-7946-8DBC-4A41747DDA57}"/>
              </a:ext>
            </a:extLst>
          </p:cNvPr>
          <p:cNvSpPr txBox="1"/>
          <p:nvPr/>
        </p:nvSpPr>
        <p:spPr>
          <a:xfrm>
            <a:off x="5188723" y="2985754"/>
            <a:ext cx="1675716" cy="2691684"/>
          </a:xfrm>
          <a:prstGeom prst="rect">
            <a:avLst/>
          </a:prstGeom>
          <a:solidFill>
            <a:schemeClr val="bg1"/>
          </a:solidFill>
        </p:spPr>
        <p:txBody>
          <a:bodyPr wrap="square" rtlCol="0">
            <a:spAutoFit/>
          </a:bodyPr>
          <a:lstStyle/>
          <a:p>
            <a:endParaRPr lang="en-US"/>
          </a:p>
        </p:txBody>
      </p:sp>
      <p:sp>
        <p:nvSpPr>
          <p:cNvPr id="12" name="TextBox 11">
            <a:extLst>
              <a:ext uri="{FF2B5EF4-FFF2-40B4-BE49-F238E27FC236}">
                <a16:creationId xmlns:a16="http://schemas.microsoft.com/office/drawing/2014/main" id="{ADDC45B6-F8E8-E041-A637-58BFAA1837D5}"/>
              </a:ext>
            </a:extLst>
          </p:cNvPr>
          <p:cNvSpPr txBox="1"/>
          <p:nvPr/>
        </p:nvSpPr>
        <p:spPr>
          <a:xfrm>
            <a:off x="9764006" y="2985754"/>
            <a:ext cx="1373297" cy="2691684"/>
          </a:xfrm>
          <a:prstGeom prst="rect">
            <a:avLst/>
          </a:prstGeom>
          <a:solidFill>
            <a:schemeClr val="bg1"/>
          </a:solidFill>
        </p:spPr>
        <p:txBody>
          <a:bodyPr wrap="square" rtlCol="0">
            <a:spAutoFit/>
          </a:bodyPr>
          <a:lstStyle/>
          <a:p>
            <a:endParaRPr lang="en-US"/>
          </a:p>
        </p:txBody>
      </p:sp>
      <p:sp>
        <p:nvSpPr>
          <p:cNvPr id="13" name="TextBox 12">
            <a:extLst>
              <a:ext uri="{FF2B5EF4-FFF2-40B4-BE49-F238E27FC236}">
                <a16:creationId xmlns:a16="http://schemas.microsoft.com/office/drawing/2014/main" id="{905EB45D-2FBC-F146-A226-4781C1C0AF16}"/>
              </a:ext>
            </a:extLst>
          </p:cNvPr>
          <p:cNvSpPr txBox="1"/>
          <p:nvPr/>
        </p:nvSpPr>
        <p:spPr>
          <a:xfrm>
            <a:off x="2653047" y="5898524"/>
            <a:ext cx="8538693" cy="462946"/>
          </a:xfrm>
          <a:prstGeom prst="rect">
            <a:avLst/>
          </a:prstGeom>
          <a:solidFill>
            <a:schemeClr val="bg1"/>
          </a:solidFill>
        </p:spPr>
        <p:txBody>
          <a:bodyPr wrap="square" rtlCol="0">
            <a:spAutoFit/>
          </a:bodyPr>
          <a:lstStyle/>
          <a:p>
            <a:endParaRPr lang="en-US"/>
          </a:p>
        </p:txBody>
      </p:sp>
      <p:sp>
        <p:nvSpPr>
          <p:cNvPr id="15" name="TextBox 14">
            <a:extLst>
              <a:ext uri="{FF2B5EF4-FFF2-40B4-BE49-F238E27FC236}">
                <a16:creationId xmlns:a16="http://schemas.microsoft.com/office/drawing/2014/main" id="{678C380C-F6F4-9E4D-8E96-D06525C50766}"/>
              </a:ext>
            </a:extLst>
          </p:cNvPr>
          <p:cNvSpPr txBox="1"/>
          <p:nvPr/>
        </p:nvSpPr>
        <p:spPr>
          <a:xfrm>
            <a:off x="1460762" y="3026537"/>
            <a:ext cx="1324658" cy="1083970"/>
          </a:xfrm>
          <a:prstGeom prst="rect">
            <a:avLst/>
          </a:prstGeom>
          <a:solidFill>
            <a:schemeClr val="bg1"/>
          </a:solidFill>
        </p:spPr>
        <p:txBody>
          <a:bodyPr wrap="square" rtlCol="0">
            <a:spAutoFit/>
          </a:bodyPr>
          <a:lstStyle/>
          <a:p>
            <a:endParaRPr lang="en-US"/>
          </a:p>
        </p:txBody>
      </p:sp>
      <p:pic>
        <p:nvPicPr>
          <p:cNvPr id="2" name="Picture 1">
            <a:extLst>
              <a:ext uri="{FF2B5EF4-FFF2-40B4-BE49-F238E27FC236}">
                <a16:creationId xmlns:a16="http://schemas.microsoft.com/office/drawing/2014/main" id="{023DE8B7-387A-8145-BA54-61B1465E390E}"/>
              </a:ext>
            </a:extLst>
          </p:cNvPr>
          <p:cNvPicPr>
            <a:picLocks noChangeAspect="1"/>
          </p:cNvPicPr>
          <p:nvPr/>
        </p:nvPicPr>
        <p:blipFill rotWithShape="1">
          <a:blip r:embed="rId3"/>
          <a:srcRect r="12557"/>
          <a:stretch/>
        </p:blipFill>
        <p:spPr>
          <a:xfrm>
            <a:off x="1054697" y="523949"/>
            <a:ext cx="9122534" cy="5759697"/>
          </a:xfrm>
          <a:prstGeom prst="rect">
            <a:avLst/>
          </a:prstGeom>
        </p:spPr>
      </p:pic>
      <p:sp>
        <p:nvSpPr>
          <p:cNvPr id="65" name="TextBox 64">
            <a:extLst>
              <a:ext uri="{FF2B5EF4-FFF2-40B4-BE49-F238E27FC236}">
                <a16:creationId xmlns:a16="http://schemas.microsoft.com/office/drawing/2014/main" id="{1FA83CC8-F774-B24C-BA4B-5F843791E87B}"/>
              </a:ext>
            </a:extLst>
          </p:cNvPr>
          <p:cNvSpPr txBox="1"/>
          <p:nvPr/>
        </p:nvSpPr>
        <p:spPr>
          <a:xfrm>
            <a:off x="2785421" y="2985754"/>
            <a:ext cx="1504256" cy="2809347"/>
          </a:xfrm>
          <a:prstGeom prst="rect">
            <a:avLst/>
          </a:prstGeom>
          <a:solidFill>
            <a:schemeClr val="bg1"/>
          </a:solidFill>
        </p:spPr>
        <p:txBody>
          <a:bodyPr wrap="square" rtlCol="0">
            <a:spAutoFit/>
          </a:bodyPr>
          <a:lstStyle/>
          <a:p>
            <a:endParaRPr lang="en-US"/>
          </a:p>
        </p:txBody>
      </p:sp>
      <p:sp>
        <p:nvSpPr>
          <p:cNvPr id="66" name="TextBox 65">
            <a:extLst>
              <a:ext uri="{FF2B5EF4-FFF2-40B4-BE49-F238E27FC236}">
                <a16:creationId xmlns:a16="http://schemas.microsoft.com/office/drawing/2014/main" id="{B11A798B-6489-B14B-9EB0-795E29D195B4}"/>
              </a:ext>
            </a:extLst>
          </p:cNvPr>
          <p:cNvSpPr txBox="1"/>
          <p:nvPr/>
        </p:nvSpPr>
        <p:spPr>
          <a:xfrm>
            <a:off x="4754976" y="2965810"/>
            <a:ext cx="1527967" cy="2691684"/>
          </a:xfrm>
          <a:prstGeom prst="rect">
            <a:avLst/>
          </a:prstGeom>
          <a:solidFill>
            <a:schemeClr val="bg1"/>
          </a:solidFill>
        </p:spPr>
        <p:txBody>
          <a:bodyPr wrap="square" rtlCol="0">
            <a:spAutoFit/>
          </a:bodyPr>
          <a:lstStyle/>
          <a:p>
            <a:endParaRPr lang="en-US"/>
          </a:p>
        </p:txBody>
      </p:sp>
      <p:sp>
        <p:nvSpPr>
          <p:cNvPr id="67" name="TextBox 66">
            <a:extLst>
              <a:ext uri="{FF2B5EF4-FFF2-40B4-BE49-F238E27FC236}">
                <a16:creationId xmlns:a16="http://schemas.microsoft.com/office/drawing/2014/main" id="{B3C25736-5C6A-994B-BF24-8D1C6A6CFB8E}"/>
              </a:ext>
            </a:extLst>
          </p:cNvPr>
          <p:cNvSpPr txBox="1"/>
          <p:nvPr/>
        </p:nvSpPr>
        <p:spPr>
          <a:xfrm>
            <a:off x="10764266" y="2985754"/>
            <a:ext cx="1373297" cy="2691684"/>
          </a:xfrm>
          <a:prstGeom prst="rect">
            <a:avLst/>
          </a:prstGeom>
          <a:solidFill>
            <a:schemeClr val="bg1"/>
          </a:solidFill>
        </p:spPr>
        <p:txBody>
          <a:bodyPr wrap="square" rtlCol="0">
            <a:spAutoFit/>
          </a:bodyPr>
          <a:lstStyle/>
          <a:p>
            <a:endParaRPr lang="en-US"/>
          </a:p>
        </p:txBody>
      </p:sp>
      <p:sp>
        <p:nvSpPr>
          <p:cNvPr id="68" name="TextBox 67">
            <a:extLst>
              <a:ext uri="{FF2B5EF4-FFF2-40B4-BE49-F238E27FC236}">
                <a16:creationId xmlns:a16="http://schemas.microsoft.com/office/drawing/2014/main" id="{425DBDF9-B995-6943-B8E7-CED380A8AC85}"/>
              </a:ext>
            </a:extLst>
          </p:cNvPr>
          <p:cNvSpPr txBox="1"/>
          <p:nvPr/>
        </p:nvSpPr>
        <p:spPr>
          <a:xfrm>
            <a:off x="2582788" y="5929322"/>
            <a:ext cx="7416000" cy="648000"/>
          </a:xfrm>
          <a:prstGeom prst="rect">
            <a:avLst/>
          </a:prstGeom>
          <a:solidFill>
            <a:schemeClr val="bg1"/>
          </a:solidFill>
        </p:spPr>
        <p:txBody>
          <a:bodyPr wrap="square" rtlCol="0">
            <a:spAutoFit/>
          </a:bodyPr>
          <a:lstStyle/>
          <a:p>
            <a:endParaRPr lang="en-US"/>
          </a:p>
        </p:txBody>
      </p:sp>
      <p:sp>
        <p:nvSpPr>
          <p:cNvPr id="69" name="TextBox 68">
            <a:extLst>
              <a:ext uri="{FF2B5EF4-FFF2-40B4-BE49-F238E27FC236}">
                <a16:creationId xmlns:a16="http://schemas.microsoft.com/office/drawing/2014/main" id="{E26B153C-FE88-E247-878E-79165659D377}"/>
              </a:ext>
            </a:extLst>
          </p:cNvPr>
          <p:cNvSpPr txBox="1">
            <a:spLocks/>
          </p:cNvSpPr>
          <p:nvPr/>
        </p:nvSpPr>
        <p:spPr>
          <a:xfrm>
            <a:off x="1075789" y="2965072"/>
            <a:ext cx="1175890" cy="2412000"/>
          </a:xfrm>
          <a:prstGeom prst="rect">
            <a:avLst/>
          </a:prstGeom>
          <a:solidFill>
            <a:schemeClr val="bg1"/>
          </a:solidFill>
        </p:spPr>
        <p:txBody>
          <a:bodyPr wrap="square" rtlCol="0">
            <a:spAutoFit/>
          </a:bodyPr>
          <a:lstStyle/>
          <a:p>
            <a:endParaRPr lang="en-US"/>
          </a:p>
        </p:txBody>
      </p:sp>
      <p:sp>
        <p:nvSpPr>
          <p:cNvPr id="70" name="TextBox 69">
            <a:extLst>
              <a:ext uri="{FF2B5EF4-FFF2-40B4-BE49-F238E27FC236}">
                <a16:creationId xmlns:a16="http://schemas.microsoft.com/office/drawing/2014/main" id="{FF5A9F1A-EBCE-2E45-B55F-8C5646106781}"/>
              </a:ext>
            </a:extLst>
          </p:cNvPr>
          <p:cNvSpPr txBox="1"/>
          <p:nvPr/>
        </p:nvSpPr>
        <p:spPr>
          <a:xfrm>
            <a:off x="8786240" y="2977335"/>
            <a:ext cx="1212548" cy="2691684"/>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3362345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87A560EA-0EFF-4F9F-8D48-37FBDB019602}"/>
              </a:ext>
            </a:extLst>
          </p:cNvPr>
          <p:cNvSpPr txBox="1">
            <a:spLocks/>
          </p:cNvSpPr>
          <p:nvPr/>
        </p:nvSpPr>
        <p:spPr>
          <a:xfrm>
            <a:off x="1" y="1226466"/>
            <a:ext cx="5307106" cy="747807"/>
          </a:xfrm>
          <a:prstGeom prst="rect">
            <a:avLst/>
          </a:prstGeom>
          <a:gradFill>
            <a:gsLst>
              <a:gs pos="12000">
                <a:schemeClr val="tx2"/>
              </a:gs>
              <a:gs pos="89000">
                <a:schemeClr val="accent1"/>
              </a:gs>
            </a:gsLst>
            <a:lin ang="10800000" scaled="1"/>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endParaRPr lang="en-US" sz="8500">
              <a:solidFill>
                <a:schemeClr val="bg1"/>
              </a:solidFill>
            </a:endParaRPr>
          </a:p>
          <a:p>
            <a:r>
              <a:rPr lang="en-US" sz="12800">
                <a:solidFill>
                  <a:schemeClr val="bg1"/>
                </a:solidFill>
              </a:rPr>
              <a:t>Theory of Change</a:t>
            </a:r>
            <a:br>
              <a:rPr lang="en-US" sz="4400">
                <a:solidFill>
                  <a:srgbClr val="000000"/>
                </a:solidFill>
              </a:rPr>
            </a:br>
            <a:br>
              <a:rPr lang="en-US" sz="4400">
                <a:solidFill>
                  <a:srgbClr val="000000"/>
                </a:solidFill>
              </a:rPr>
            </a:br>
            <a:endParaRPr lang="en-US" sz="3000">
              <a:solidFill>
                <a:schemeClr val="accent1"/>
              </a:solidFill>
            </a:endParaRPr>
          </a:p>
        </p:txBody>
      </p:sp>
      <p:sp>
        <p:nvSpPr>
          <p:cNvPr id="2" name="Rectangle 1">
            <a:extLst>
              <a:ext uri="{FF2B5EF4-FFF2-40B4-BE49-F238E27FC236}">
                <a16:creationId xmlns:a16="http://schemas.microsoft.com/office/drawing/2014/main" id="{334B0251-4350-4315-9AAB-0AD4DF6CB226}"/>
              </a:ext>
            </a:extLst>
          </p:cNvPr>
          <p:cNvSpPr/>
          <p:nvPr/>
        </p:nvSpPr>
        <p:spPr>
          <a:xfrm>
            <a:off x="5509" y="2090942"/>
            <a:ext cx="2581827" cy="369332"/>
          </a:xfrm>
          <a:prstGeom prst="rect">
            <a:avLst/>
          </a:prstGeom>
          <a:solidFill>
            <a:schemeClr val="tx2"/>
          </a:solidFill>
        </p:spPr>
        <p:txBody>
          <a:bodyPr wrap="square">
            <a:spAutoFit/>
          </a:bodyPr>
          <a:lstStyle/>
          <a:p>
            <a:r>
              <a:rPr lang="en-GB">
                <a:solidFill>
                  <a:schemeClr val="bg1"/>
                </a:solidFill>
              </a:rPr>
              <a:t>Impacts</a:t>
            </a:r>
          </a:p>
        </p:txBody>
      </p:sp>
      <p:pic>
        <p:nvPicPr>
          <p:cNvPr id="5" name="Picture 4">
            <a:extLst>
              <a:ext uri="{FF2B5EF4-FFF2-40B4-BE49-F238E27FC236}">
                <a16:creationId xmlns:a16="http://schemas.microsoft.com/office/drawing/2014/main" id="{6286FA17-494C-744E-A277-5B56B8EF2BE8}"/>
              </a:ext>
            </a:extLst>
          </p:cNvPr>
          <p:cNvPicPr>
            <a:picLocks noChangeAspect="1"/>
          </p:cNvPicPr>
          <p:nvPr/>
        </p:nvPicPr>
        <p:blipFill rotWithShape="1">
          <a:blip r:embed="rId3"/>
          <a:srcRect r="23836" b="30799"/>
          <a:stretch/>
        </p:blipFill>
        <p:spPr>
          <a:xfrm>
            <a:off x="3283665" y="2875793"/>
            <a:ext cx="7148222" cy="2961732"/>
          </a:xfrm>
          <a:prstGeom prst="rect">
            <a:avLst/>
          </a:prstGeom>
        </p:spPr>
      </p:pic>
      <p:sp>
        <p:nvSpPr>
          <p:cNvPr id="3" name="Slide Number Placeholder 2">
            <a:extLst>
              <a:ext uri="{FF2B5EF4-FFF2-40B4-BE49-F238E27FC236}">
                <a16:creationId xmlns:a16="http://schemas.microsoft.com/office/drawing/2014/main" id="{BE02A1F3-136F-FC4F-A252-6FDEB668E663}"/>
              </a:ext>
            </a:extLst>
          </p:cNvPr>
          <p:cNvSpPr>
            <a:spLocks noGrp="1"/>
          </p:cNvSpPr>
          <p:nvPr>
            <p:ph type="sldNum" sz="quarter" idx="12"/>
          </p:nvPr>
        </p:nvSpPr>
        <p:spPr/>
        <p:txBody>
          <a:bodyPr/>
          <a:lstStyle/>
          <a:p>
            <a:fld id="{3AA6E59B-1D50-4E2A-9F3E-A166893D89E1}" type="slidenum">
              <a:rPr lang="en-GB" smtClean="0"/>
              <a:t>14</a:t>
            </a:fld>
            <a:endParaRPr lang="en-GB"/>
          </a:p>
        </p:txBody>
      </p:sp>
    </p:spTree>
    <p:extLst>
      <p:ext uri="{BB962C8B-B14F-4D97-AF65-F5344CB8AC3E}">
        <p14:creationId xmlns:p14="http://schemas.microsoft.com/office/powerpoint/2010/main" val="372107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514E23-A158-B447-A750-36131CB9FF96}"/>
              </a:ext>
            </a:extLst>
          </p:cNvPr>
          <p:cNvSpPr>
            <a:spLocks noGrp="1"/>
          </p:cNvSpPr>
          <p:nvPr>
            <p:ph type="sldNum" sz="quarter" idx="12"/>
          </p:nvPr>
        </p:nvSpPr>
        <p:spPr/>
        <p:txBody>
          <a:bodyPr/>
          <a:lstStyle/>
          <a:p>
            <a:fld id="{3AA6E59B-1D50-4E2A-9F3E-A166893D89E1}" type="slidenum">
              <a:rPr lang="en-GB" smtClean="0"/>
              <a:t>15</a:t>
            </a:fld>
            <a:endParaRPr lang="en-GB"/>
          </a:p>
        </p:txBody>
      </p:sp>
      <p:sp>
        <p:nvSpPr>
          <p:cNvPr id="6" name="Rectangle 5">
            <a:extLst>
              <a:ext uri="{FF2B5EF4-FFF2-40B4-BE49-F238E27FC236}">
                <a16:creationId xmlns:a16="http://schemas.microsoft.com/office/drawing/2014/main" id="{C4186803-5A6F-1442-A2D9-D787656578C7}"/>
              </a:ext>
            </a:extLst>
          </p:cNvPr>
          <p:cNvSpPr/>
          <p:nvPr/>
        </p:nvSpPr>
        <p:spPr>
          <a:xfrm>
            <a:off x="5697971" y="535167"/>
            <a:ext cx="2581827" cy="369332"/>
          </a:xfrm>
          <a:prstGeom prst="rect">
            <a:avLst/>
          </a:prstGeom>
          <a:solidFill>
            <a:schemeClr val="tx2"/>
          </a:solidFill>
        </p:spPr>
        <p:txBody>
          <a:bodyPr wrap="square">
            <a:spAutoFit/>
          </a:bodyPr>
          <a:lstStyle/>
          <a:p>
            <a:r>
              <a:rPr lang="en-GB">
                <a:solidFill>
                  <a:schemeClr val="bg1"/>
                </a:solidFill>
              </a:rPr>
              <a:t>Outcomes</a:t>
            </a:r>
          </a:p>
        </p:txBody>
      </p:sp>
      <p:sp>
        <p:nvSpPr>
          <p:cNvPr id="9" name="Title 2">
            <a:extLst>
              <a:ext uri="{FF2B5EF4-FFF2-40B4-BE49-F238E27FC236}">
                <a16:creationId xmlns:a16="http://schemas.microsoft.com/office/drawing/2014/main" id="{9FC94E74-9111-8F44-A75A-F02A018E931D}"/>
              </a:ext>
            </a:extLst>
          </p:cNvPr>
          <p:cNvSpPr txBox="1">
            <a:spLocks/>
          </p:cNvSpPr>
          <p:nvPr/>
        </p:nvSpPr>
        <p:spPr>
          <a:xfrm>
            <a:off x="0" y="161263"/>
            <a:ext cx="12192000" cy="747807"/>
          </a:xfrm>
          <a:prstGeom prst="rect">
            <a:avLst/>
          </a:prstGeom>
          <a:gradFill>
            <a:gsLst>
              <a:gs pos="12000">
                <a:schemeClr val="tx2"/>
              </a:gs>
              <a:gs pos="89000">
                <a:schemeClr val="accent1"/>
              </a:gs>
            </a:gsLst>
            <a:lin ang="10800000" scaled="1"/>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endParaRPr lang="en-US" sz="8500">
              <a:solidFill>
                <a:schemeClr val="bg1"/>
              </a:solidFill>
            </a:endParaRPr>
          </a:p>
          <a:p>
            <a:r>
              <a:rPr lang="en-US" sz="12800">
                <a:solidFill>
                  <a:schemeClr val="bg1"/>
                </a:solidFill>
              </a:rPr>
              <a:t>Theory of Change: Impacts</a:t>
            </a:r>
            <a:br>
              <a:rPr lang="en-US" sz="4400">
                <a:solidFill>
                  <a:srgbClr val="000000"/>
                </a:solidFill>
              </a:rPr>
            </a:br>
            <a:br>
              <a:rPr lang="en-US" sz="4400">
                <a:solidFill>
                  <a:srgbClr val="000000"/>
                </a:solidFill>
              </a:rPr>
            </a:br>
            <a:endParaRPr lang="en-US" sz="3000">
              <a:solidFill>
                <a:schemeClr val="accent1"/>
              </a:solidFill>
            </a:endParaRPr>
          </a:p>
        </p:txBody>
      </p:sp>
      <p:sp>
        <p:nvSpPr>
          <p:cNvPr id="10" name="TextBox 9">
            <a:extLst>
              <a:ext uri="{FF2B5EF4-FFF2-40B4-BE49-F238E27FC236}">
                <a16:creationId xmlns:a16="http://schemas.microsoft.com/office/drawing/2014/main" id="{E5F9B97E-B855-A942-9B76-8320E087C6C0}"/>
              </a:ext>
            </a:extLst>
          </p:cNvPr>
          <p:cNvSpPr txBox="1"/>
          <p:nvPr/>
        </p:nvSpPr>
        <p:spPr>
          <a:xfrm>
            <a:off x="3052291" y="3026537"/>
            <a:ext cx="1506830" cy="2691684"/>
          </a:xfrm>
          <a:prstGeom prst="rect">
            <a:avLst/>
          </a:prstGeom>
          <a:solidFill>
            <a:schemeClr val="bg1"/>
          </a:solidFill>
        </p:spPr>
        <p:txBody>
          <a:bodyPr wrap="square" rtlCol="0">
            <a:spAutoFit/>
          </a:bodyPr>
          <a:lstStyle/>
          <a:p>
            <a:endParaRPr lang="en-US"/>
          </a:p>
        </p:txBody>
      </p:sp>
      <p:sp>
        <p:nvSpPr>
          <p:cNvPr id="11" name="TextBox 10">
            <a:extLst>
              <a:ext uri="{FF2B5EF4-FFF2-40B4-BE49-F238E27FC236}">
                <a16:creationId xmlns:a16="http://schemas.microsoft.com/office/drawing/2014/main" id="{9DC07A1F-EA72-7946-8DBC-4A41747DDA57}"/>
              </a:ext>
            </a:extLst>
          </p:cNvPr>
          <p:cNvSpPr txBox="1"/>
          <p:nvPr/>
        </p:nvSpPr>
        <p:spPr>
          <a:xfrm>
            <a:off x="5188723" y="2985754"/>
            <a:ext cx="1675716" cy="2691684"/>
          </a:xfrm>
          <a:prstGeom prst="rect">
            <a:avLst/>
          </a:prstGeom>
          <a:solidFill>
            <a:schemeClr val="bg1"/>
          </a:solidFill>
        </p:spPr>
        <p:txBody>
          <a:bodyPr wrap="square" rtlCol="0">
            <a:spAutoFit/>
          </a:bodyPr>
          <a:lstStyle/>
          <a:p>
            <a:endParaRPr lang="en-US"/>
          </a:p>
        </p:txBody>
      </p:sp>
      <p:sp>
        <p:nvSpPr>
          <p:cNvPr id="12" name="TextBox 11">
            <a:extLst>
              <a:ext uri="{FF2B5EF4-FFF2-40B4-BE49-F238E27FC236}">
                <a16:creationId xmlns:a16="http://schemas.microsoft.com/office/drawing/2014/main" id="{ADDC45B6-F8E8-E041-A637-58BFAA1837D5}"/>
              </a:ext>
            </a:extLst>
          </p:cNvPr>
          <p:cNvSpPr txBox="1"/>
          <p:nvPr/>
        </p:nvSpPr>
        <p:spPr>
          <a:xfrm>
            <a:off x="9764006" y="2985754"/>
            <a:ext cx="1373297" cy="2691684"/>
          </a:xfrm>
          <a:prstGeom prst="rect">
            <a:avLst/>
          </a:prstGeom>
          <a:solidFill>
            <a:schemeClr val="bg1"/>
          </a:solidFill>
        </p:spPr>
        <p:txBody>
          <a:bodyPr wrap="square" rtlCol="0">
            <a:spAutoFit/>
          </a:bodyPr>
          <a:lstStyle/>
          <a:p>
            <a:endParaRPr lang="en-US"/>
          </a:p>
        </p:txBody>
      </p:sp>
      <p:sp>
        <p:nvSpPr>
          <p:cNvPr id="13" name="TextBox 12">
            <a:extLst>
              <a:ext uri="{FF2B5EF4-FFF2-40B4-BE49-F238E27FC236}">
                <a16:creationId xmlns:a16="http://schemas.microsoft.com/office/drawing/2014/main" id="{905EB45D-2FBC-F146-A226-4781C1C0AF16}"/>
              </a:ext>
            </a:extLst>
          </p:cNvPr>
          <p:cNvSpPr txBox="1"/>
          <p:nvPr/>
        </p:nvSpPr>
        <p:spPr>
          <a:xfrm>
            <a:off x="2653047" y="5898524"/>
            <a:ext cx="8538693" cy="462946"/>
          </a:xfrm>
          <a:prstGeom prst="rect">
            <a:avLst/>
          </a:prstGeom>
          <a:solidFill>
            <a:schemeClr val="bg1"/>
          </a:solidFill>
        </p:spPr>
        <p:txBody>
          <a:bodyPr wrap="square" rtlCol="0">
            <a:spAutoFit/>
          </a:bodyPr>
          <a:lstStyle/>
          <a:p>
            <a:endParaRPr lang="en-US"/>
          </a:p>
        </p:txBody>
      </p:sp>
      <p:sp>
        <p:nvSpPr>
          <p:cNvPr id="15" name="TextBox 14">
            <a:extLst>
              <a:ext uri="{FF2B5EF4-FFF2-40B4-BE49-F238E27FC236}">
                <a16:creationId xmlns:a16="http://schemas.microsoft.com/office/drawing/2014/main" id="{678C380C-F6F4-9E4D-8E96-D06525C50766}"/>
              </a:ext>
            </a:extLst>
          </p:cNvPr>
          <p:cNvSpPr txBox="1"/>
          <p:nvPr/>
        </p:nvSpPr>
        <p:spPr>
          <a:xfrm>
            <a:off x="1460762" y="3026537"/>
            <a:ext cx="1324658" cy="1083970"/>
          </a:xfrm>
          <a:prstGeom prst="rect">
            <a:avLst/>
          </a:prstGeom>
          <a:solidFill>
            <a:schemeClr val="bg1"/>
          </a:solidFill>
        </p:spPr>
        <p:txBody>
          <a:bodyPr wrap="square" rtlCol="0">
            <a:spAutoFit/>
          </a:bodyPr>
          <a:lstStyle/>
          <a:p>
            <a:endParaRPr lang="en-US"/>
          </a:p>
        </p:txBody>
      </p:sp>
      <p:pic>
        <p:nvPicPr>
          <p:cNvPr id="2" name="Picture 1">
            <a:extLst>
              <a:ext uri="{FF2B5EF4-FFF2-40B4-BE49-F238E27FC236}">
                <a16:creationId xmlns:a16="http://schemas.microsoft.com/office/drawing/2014/main" id="{023DE8B7-387A-8145-BA54-61B1465E390E}"/>
              </a:ext>
            </a:extLst>
          </p:cNvPr>
          <p:cNvPicPr>
            <a:picLocks noChangeAspect="1"/>
          </p:cNvPicPr>
          <p:nvPr/>
        </p:nvPicPr>
        <p:blipFill rotWithShape="1">
          <a:blip r:embed="rId3"/>
          <a:srcRect r="12557"/>
          <a:stretch/>
        </p:blipFill>
        <p:spPr>
          <a:xfrm>
            <a:off x="1000261" y="995375"/>
            <a:ext cx="9122534" cy="5759697"/>
          </a:xfrm>
          <a:prstGeom prst="rect">
            <a:avLst/>
          </a:prstGeom>
        </p:spPr>
      </p:pic>
      <p:sp>
        <p:nvSpPr>
          <p:cNvPr id="65" name="TextBox 64">
            <a:extLst>
              <a:ext uri="{FF2B5EF4-FFF2-40B4-BE49-F238E27FC236}">
                <a16:creationId xmlns:a16="http://schemas.microsoft.com/office/drawing/2014/main" id="{1FA83CC8-F774-B24C-BA4B-5F843791E87B}"/>
              </a:ext>
            </a:extLst>
          </p:cNvPr>
          <p:cNvSpPr txBox="1"/>
          <p:nvPr/>
        </p:nvSpPr>
        <p:spPr>
          <a:xfrm>
            <a:off x="2785421" y="2985754"/>
            <a:ext cx="1504256" cy="2809347"/>
          </a:xfrm>
          <a:prstGeom prst="rect">
            <a:avLst/>
          </a:prstGeom>
          <a:solidFill>
            <a:schemeClr val="bg1"/>
          </a:solidFill>
        </p:spPr>
        <p:txBody>
          <a:bodyPr wrap="square" rtlCol="0">
            <a:spAutoFit/>
          </a:bodyPr>
          <a:lstStyle/>
          <a:p>
            <a:endParaRPr lang="en-US"/>
          </a:p>
        </p:txBody>
      </p:sp>
      <p:sp>
        <p:nvSpPr>
          <p:cNvPr id="66" name="TextBox 65">
            <a:extLst>
              <a:ext uri="{FF2B5EF4-FFF2-40B4-BE49-F238E27FC236}">
                <a16:creationId xmlns:a16="http://schemas.microsoft.com/office/drawing/2014/main" id="{B11A798B-6489-B14B-9EB0-795E29D195B4}"/>
              </a:ext>
            </a:extLst>
          </p:cNvPr>
          <p:cNvSpPr txBox="1"/>
          <p:nvPr/>
        </p:nvSpPr>
        <p:spPr>
          <a:xfrm>
            <a:off x="4754976" y="2965810"/>
            <a:ext cx="1527967" cy="2691684"/>
          </a:xfrm>
          <a:prstGeom prst="rect">
            <a:avLst/>
          </a:prstGeom>
          <a:solidFill>
            <a:schemeClr val="bg1"/>
          </a:solidFill>
        </p:spPr>
        <p:txBody>
          <a:bodyPr wrap="square" rtlCol="0">
            <a:spAutoFit/>
          </a:bodyPr>
          <a:lstStyle/>
          <a:p>
            <a:endParaRPr lang="en-US"/>
          </a:p>
        </p:txBody>
      </p:sp>
      <p:sp>
        <p:nvSpPr>
          <p:cNvPr id="67" name="TextBox 66">
            <a:extLst>
              <a:ext uri="{FF2B5EF4-FFF2-40B4-BE49-F238E27FC236}">
                <a16:creationId xmlns:a16="http://schemas.microsoft.com/office/drawing/2014/main" id="{B3C25736-5C6A-994B-BF24-8D1C6A6CFB8E}"/>
              </a:ext>
            </a:extLst>
          </p:cNvPr>
          <p:cNvSpPr txBox="1"/>
          <p:nvPr/>
        </p:nvSpPr>
        <p:spPr>
          <a:xfrm>
            <a:off x="10764266" y="2985754"/>
            <a:ext cx="1373297" cy="2691684"/>
          </a:xfrm>
          <a:prstGeom prst="rect">
            <a:avLst/>
          </a:prstGeom>
          <a:solidFill>
            <a:schemeClr val="bg1"/>
          </a:solidFill>
        </p:spPr>
        <p:txBody>
          <a:bodyPr wrap="square" rtlCol="0">
            <a:spAutoFit/>
          </a:bodyPr>
          <a:lstStyle/>
          <a:p>
            <a:endParaRPr lang="en-US"/>
          </a:p>
        </p:txBody>
      </p:sp>
      <p:sp>
        <p:nvSpPr>
          <p:cNvPr id="68" name="TextBox 67">
            <a:extLst>
              <a:ext uri="{FF2B5EF4-FFF2-40B4-BE49-F238E27FC236}">
                <a16:creationId xmlns:a16="http://schemas.microsoft.com/office/drawing/2014/main" id="{425DBDF9-B995-6943-B8E7-CED380A8AC85}"/>
              </a:ext>
            </a:extLst>
          </p:cNvPr>
          <p:cNvSpPr txBox="1"/>
          <p:nvPr/>
        </p:nvSpPr>
        <p:spPr>
          <a:xfrm>
            <a:off x="2582788" y="5929322"/>
            <a:ext cx="7416000" cy="648000"/>
          </a:xfrm>
          <a:prstGeom prst="rect">
            <a:avLst/>
          </a:prstGeom>
          <a:solidFill>
            <a:schemeClr val="bg1"/>
          </a:solidFill>
        </p:spPr>
        <p:txBody>
          <a:bodyPr wrap="square" rtlCol="0">
            <a:spAutoFit/>
          </a:bodyPr>
          <a:lstStyle/>
          <a:p>
            <a:endParaRPr lang="en-US"/>
          </a:p>
        </p:txBody>
      </p:sp>
      <p:sp>
        <p:nvSpPr>
          <p:cNvPr id="69" name="TextBox 68">
            <a:extLst>
              <a:ext uri="{FF2B5EF4-FFF2-40B4-BE49-F238E27FC236}">
                <a16:creationId xmlns:a16="http://schemas.microsoft.com/office/drawing/2014/main" id="{E26B153C-FE88-E247-878E-79165659D377}"/>
              </a:ext>
            </a:extLst>
          </p:cNvPr>
          <p:cNvSpPr txBox="1">
            <a:spLocks/>
          </p:cNvSpPr>
          <p:nvPr/>
        </p:nvSpPr>
        <p:spPr>
          <a:xfrm>
            <a:off x="1075789" y="2965072"/>
            <a:ext cx="1175890" cy="2412000"/>
          </a:xfrm>
          <a:prstGeom prst="rect">
            <a:avLst/>
          </a:prstGeom>
          <a:solidFill>
            <a:schemeClr val="bg1"/>
          </a:solidFill>
        </p:spPr>
        <p:txBody>
          <a:bodyPr wrap="square" rtlCol="0">
            <a:spAutoFit/>
          </a:bodyPr>
          <a:lstStyle/>
          <a:p>
            <a:endParaRPr lang="en-US"/>
          </a:p>
        </p:txBody>
      </p:sp>
      <p:sp>
        <p:nvSpPr>
          <p:cNvPr id="70" name="TextBox 69">
            <a:extLst>
              <a:ext uri="{FF2B5EF4-FFF2-40B4-BE49-F238E27FC236}">
                <a16:creationId xmlns:a16="http://schemas.microsoft.com/office/drawing/2014/main" id="{FF5A9F1A-EBCE-2E45-B55F-8C5646106781}"/>
              </a:ext>
            </a:extLst>
          </p:cNvPr>
          <p:cNvSpPr txBox="1"/>
          <p:nvPr/>
        </p:nvSpPr>
        <p:spPr>
          <a:xfrm>
            <a:off x="8786240" y="2977335"/>
            <a:ext cx="1212548" cy="2691684"/>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3791832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514E23-A158-B447-A750-36131CB9FF96}"/>
              </a:ext>
            </a:extLst>
          </p:cNvPr>
          <p:cNvSpPr>
            <a:spLocks noGrp="1"/>
          </p:cNvSpPr>
          <p:nvPr>
            <p:ph type="sldNum" sz="quarter" idx="12"/>
          </p:nvPr>
        </p:nvSpPr>
        <p:spPr/>
        <p:txBody>
          <a:bodyPr/>
          <a:lstStyle/>
          <a:p>
            <a:fld id="{3AA6E59B-1D50-4E2A-9F3E-A166893D89E1}" type="slidenum">
              <a:rPr lang="en-GB" smtClean="0"/>
              <a:t>16</a:t>
            </a:fld>
            <a:endParaRPr lang="en-GB"/>
          </a:p>
        </p:txBody>
      </p:sp>
      <p:sp>
        <p:nvSpPr>
          <p:cNvPr id="6" name="Rectangle 5">
            <a:extLst>
              <a:ext uri="{FF2B5EF4-FFF2-40B4-BE49-F238E27FC236}">
                <a16:creationId xmlns:a16="http://schemas.microsoft.com/office/drawing/2014/main" id="{C4186803-5A6F-1442-A2D9-D787656578C7}"/>
              </a:ext>
            </a:extLst>
          </p:cNvPr>
          <p:cNvSpPr/>
          <p:nvPr/>
        </p:nvSpPr>
        <p:spPr>
          <a:xfrm>
            <a:off x="5697971" y="535167"/>
            <a:ext cx="2581827" cy="369332"/>
          </a:xfrm>
          <a:prstGeom prst="rect">
            <a:avLst/>
          </a:prstGeom>
          <a:solidFill>
            <a:schemeClr val="tx2"/>
          </a:solidFill>
        </p:spPr>
        <p:txBody>
          <a:bodyPr wrap="square">
            <a:spAutoFit/>
          </a:bodyPr>
          <a:lstStyle/>
          <a:p>
            <a:r>
              <a:rPr lang="en-GB">
                <a:solidFill>
                  <a:schemeClr val="bg1"/>
                </a:solidFill>
              </a:rPr>
              <a:t>Outcomes</a:t>
            </a:r>
          </a:p>
        </p:txBody>
      </p:sp>
      <p:sp>
        <p:nvSpPr>
          <p:cNvPr id="9" name="Title 2">
            <a:extLst>
              <a:ext uri="{FF2B5EF4-FFF2-40B4-BE49-F238E27FC236}">
                <a16:creationId xmlns:a16="http://schemas.microsoft.com/office/drawing/2014/main" id="{9FC94E74-9111-8F44-A75A-F02A018E931D}"/>
              </a:ext>
            </a:extLst>
          </p:cNvPr>
          <p:cNvSpPr txBox="1">
            <a:spLocks/>
          </p:cNvSpPr>
          <p:nvPr/>
        </p:nvSpPr>
        <p:spPr>
          <a:xfrm>
            <a:off x="0" y="161263"/>
            <a:ext cx="12192000" cy="747807"/>
          </a:xfrm>
          <a:prstGeom prst="rect">
            <a:avLst/>
          </a:prstGeom>
          <a:gradFill>
            <a:gsLst>
              <a:gs pos="12000">
                <a:schemeClr val="tx2"/>
              </a:gs>
              <a:gs pos="89000">
                <a:schemeClr val="accent1"/>
              </a:gs>
            </a:gsLst>
            <a:lin ang="10800000" scaled="1"/>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endParaRPr lang="en-US" sz="8500">
              <a:solidFill>
                <a:schemeClr val="bg1"/>
              </a:solidFill>
            </a:endParaRPr>
          </a:p>
          <a:p>
            <a:r>
              <a:rPr lang="en-US" sz="12800">
                <a:solidFill>
                  <a:schemeClr val="bg1"/>
                </a:solidFill>
              </a:rPr>
              <a:t>Theory of Change: Impacts</a:t>
            </a:r>
            <a:br>
              <a:rPr lang="en-US" sz="4400">
                <a:solidFill>
                  <a:srgbClr val="000000"/>
                </a:solidFill>
              </a:rPr>
            </a:br>
            <a:br>
              <a:rPr lang="en-US" sz="4400">
                <a:solidFill>
                  <a:srgbClr val="000000"/>
                </a:solidFill>
              </a:rPr>
            </a:br>
            <a:endParaRPr lang="en-US" sz="3000">
              <a:solidFill>
                <a:schemeClr val="accent1"/>
              </a:solidFill>
            </a:endParaRPr>
          </a:p>
        </p:txBody>
      </p:sp>
      <p:sp>
        <p:nvSpPr>
          <p:cNvPr id="10" name="TextBox 9">
            <a:extLst>
              <a:ext uri="{FF2B5EF4-FFF2-40B4-BE49-F238E27FC236}">
                <a16:creationId xmlns:a16="http://schemas.microsoft.com/office/drawing/2014/main" id="{E5F9B97E-B855-A942-9B76-8320E087C6C0}"/>
              </a:ext>
            </a:extLst>
          </p:cNvPr>
          <p:cNvSpPr txBox="1"/>
          <p:nvPr/>
        </p:nvSpPr>
        <p:spPr>
          <a:xfrm>
            <a:off x="3052291" y="3026537"/>
            <a:ext cx="1506830" cy="2691684"/>
          </a:xfrm>
          <a:prstGeom prst="rect">
            <a:avLst/>
          </a:prstGeom>
          <a:solidFill>
            <a:schemeClr val="bg1"/>
          </a:solidFill>
        </p:spPr>
        <p:txBody>
          <a:bodyPr wrap="square" rtlCol="0">
            <a:spAutoFit/>
          </a:bodyPr>
          <a:lstStyle/>
          <a:p>
            <a:endParaRPr lang="en-US"/>
          </a:p>
        </p:txBody>
      </p:sp>
      <p:sp>
        <p:nvSpPr>
          <p:cNvPr id="11" name="TextBox 10">
            <a:extLst>
              <a:ext uri="{FF2B5EF4-FFF2-40B4-BE49-F238E27FC236}">
                <a16:creationId xmlns:a16="http://schemas.microsoft.com/office/drawing/2014/main" id="{9DC07A1F-EA72-7946-8DBC-4A41747DDA57}"/>
              </a:ext>
            </a:extLst>
          </p:cNvPr>
          <p:cNvSpPr txBox="1"/>
          <p:nvPr/>
        </p:nvSpPr>
        <p:spPr>
          <a:xfrm>
            <a:off x="5188723" y="2985754"/>
            <a:ext cx="1675716" cy="2691684"/>
          </a:xfrm>
          <a:prstGeom prst="rect">
            <a:avLst/>
          </a:prstGeom>
          <a:solidFill>
            <a:schemeClr val="bg1"/>
          </a:solidFill>
        </p:spPr>
        <p:txBody>
          <a:bodyPr wrap="square" rtlCol="0">
            <a:spAutoFit/>
          </a:bodyPr>
          <a:lstStyle/>
          <a:p>
            <a:endParaRPr lang="en-US"/>
          </a:p>
        </p:txBody>
      </p:sp>
      <p:sp>
        <p:nvSpPr>
          <p:cNvPr id="12" name="TextBox 11">
            <a:extLst>
              <a:ext uri="{FF2B5EF4-FFF2-40B4-BE49-F238E27FC236}">
                <a16:creationId xmlns:a16="http://schemas.microsoft.com/office/drawing/2014/main" id="{ADDC45B6-F8E8-E041-A637-58BFAA1837D5}"/>
              </a:ext>
            </a:extLst>
          </p:cNvPr>
          <p:cNvSpPr txBox="1"/>
          <p:nvPr/>
        </p:nvSpPr>
        <p:spPr>
          <a:xfrm>
            <a:off x="9764006" y="2985754"/>
            <a:ext cx="1373297" cy="2691684"/>
          </a:xfrm>
          <a:prstGeom prst="rect">
            <a:avLst/>
          </a:prstGeom>
          <a:solidFill>
            <a:schemeClr val="bg1"/>
          </a:solidFill>
        </p:spPr>
        <p:txBody>
          <a:bodyPr wrap="square" rtlCol="0">
            <a:spAutoFit/>
          </a:bodyPr>
          <a:lstStyle/>
          <a:p>
            <a:endParaRPr lang="en-US"/>
          </a:p>
        </p:txBody>
      </p:sp>
      <p:sp>
        <p:nvSpPr>
          <p:cNvPr id="13" name="TextBox 12">
            <a:extLst>
              <a:ext uri="{FF2B5EF4-FFF2-40B4-BE49-F238E27FC236}">
                <a16:creationId xmlns:a16="http://schemas.microsoft.com/office/drawing/2014/main" id="{905EB45D-2FBC-F146-A226-4781C1C0AF16}"/>
              </a:ext>
            </a:extLst>
          </p:cNvPr>
          <p:cNvSpPr txBox="1"/>
          <p:nvPr/>
        </p:nvSpPr>
        <p:spPr>
          <a:xfrm>
            <a:off x="2653047" y="5898524"/>
            <a:ext cx="8538693" cy="462946"/>
          </a:xfrm>
          <a:prstGeom prst="rect">
            <a:avLst/>
          </a:prstGeom>
          <a:solidFill>
            <a:schemeClr val="bg1"/>
          </a:solidFill>
        </p:spPr>
        <p:txBody>
          <a:bodyPr wrap="square" rtlCol="0">
            <a:spAutoFit/>
          </a:bodyPr>
          <a:lstStyle/>
          <a:p>
            <a:endParaRPr lang="en-US"/>
          </a:p>
        </p:txBody>
      </p:sp>
      <p:sp>
        <p:nvSpPr>
          <p:cNvPr id="15" name="TextBox 14">
            <a:extLst>
              <a:ext uri="{FF2B5EF4-FFF2-40B4-BE49-F238E27FC236}">
                <a16:creationId xmlns:a16="http://schemas.microsoft.com/office/drawing/2014/main" id="{678C380C-F6F4-9E4D-8E96-D06525C50766}"/>
              </a:ext>
            </a:extLst>
          </p:cNvPr>
          <p:cNvSpPr txBox="1"/>
          <p:nvPr/>
        </p:nvSpPr>
        <p:spPr>
          <a:xfrm>
            <a:off x="1460762" y="3026537"/>
            <a:ext cx="1324658" cy="1083970"/>
          </a:xfrm>
          <a:prstGeom prst="rect">
            <a:avLst/>
          </a:prstGeom>
          <a:solidFill>
            <a:schemeClr val="bg1"/>
          </a:solidFill>
        </p:spPr>
        <p:txBody>
          <a:bodyPr wrap="square" rtlCol="0">
            <a:spAutoFit/>
          </a:bodyPr>
          <a:lstStyle/>
          <a:p>
            <a:endParaRPr lang="en-US"/>
          </a:p>
        </p:txBody>
      </p:sp>
      <p:pic>
        <p:nvPicPr>
          <p:cNvPr id="2" name="Picture 1">
            <a:extLst>
              <a:ext uri="{FF2B5EF4-FFF2-40B4-BE49-F238E27FC236}">
                <a16:creationId xmlns:a16="http://schemas.microsoft.com/office/drawing/2014/main" id="{023DE8B7-387A-8145-BA54-61B1465E390E}"/>
              </a:ext>
            </a:extLst>
          </p:cNvPr>
          <p:cNvPicPr>
            <a:picLocks noChangeAspect="1"/>
          </p:cNvPicPr>
          <p:nvPr/>
        </p:nvPicPr>
        <p:blipFill rotWithShape="1">
          <a:blip r:embed="rId3"/>
          <a:srcRect r="12557"/>
          <a:stretch/>
        </p:blipFill>
        <p:spPr>
          <a:xfrm>
            <a:off x="1000261" y="995375"/>
            <a:ext cx="9122534" cy="5759697"/>
          </a:xfrm>
          <a:prstGeom prst="rect">
            <a:avLst/>
          </a:prstGeom>
        </p:spPr>
      </p:pic>
      <p:sp>
        <p:nvSpPr>
          <p:cNvPr id="65" name="TextBox 64">
            <a:extLst>
              <a:ext uri="{FF2B5EF4-FFF2-40B4-BE49-F238E27FC236}">
                <a16:creationId xmlns:a16="http://schemas.microsoft.com/office/drawing/2014/main" id="{1FA83CC8-F774-B24C-BA4B-5F843791E87B}"/>
              </a:ext>
            </a:extLst>
          </p:cNvPr>
          <p:cNvSpPr txBox="1"/>
          <p:nvPr/>
        </p:nvSpPr>
        <p:spPr>
          <a:xfrm>
            <a:off x="2785421" y="2985754"/>
            <a:ext cx="1504256" cy="2809347"/>
          </a:xfrm>
          <a:prstGeom prst="rect">
            <a:avLst/>
          </a:prstGeom>
          <a:solidFill>
            <a:schemeClr val="bg1"/>
          </a:solidFill>
        </p:spPr>
        <p:txBody>
          <a:bodyPr wrap="square" rtlCol="0">
            <a:spAutoFit/>
          </a:bodyPr>
          <a:lstStyle/>
          <a:p>
            <a:endParaRPr lang="en-US"/>
          </a:p>
        </p:txBody>
      </p:sp>
      <p:sp>
        <p:nvSpPr>
          <p:cNvPr id="66" name="TextBox 65">
            <a:extLst>
              <a:ext uri="{FF2B5EF4-FFF2-40B4-BE49-F238E27FC236}">
                <a16:creationId xmlns:a16="http://schemas.microsoft.com/office/drawing/2014/main" id="{B11A798B-6489-B14B-9EB0-795E29D195B4}"/>
              </a:ext>
            </a:extLst>
          </p:cNvPr>
          <p:cNvSpPr txBox="1"/>
          <p:nvPr/>
        </p:nvSpPr>
        <p:spPr>
          <a:xfrm>
            <a:off x="4754976" y="2965810"/>
            <a:ext cx="1527967" cy="2691684"/>
          </a:xfrm>
          <a:prstGeom prst="rect">
            <a:avLst/>
          </a:prstGeom>
          <a:solidFill>
            <a:schemeClr val="bg1"/>
          </a:solidFill>
        </p:spPr>
        <p:txBody>
          <a:bodyPr wrap="square" rtlCol="0">
            <a:spAutoFit/>
          </a:bodyPr>
          <a:lstStyle/>
          <a:p>
            <a:endParaRPr lang="en-US"/>
          </a:p>
        </p:txBody>
      </p:sp>
      <p:sp>
        <p:nvSpPr>
          <p:cNvPr id="67" name="TextBox 66">
            <a:extLst>
              <a:ext uri="{FF2B5EF4-FFF2-40B4-BE49-F238E27FC236}">
                <a16:creationId xmlns:a16="http://schemas.microsoft.com/office/drawing/2014/main" id="{B3C25736-5C6A-994B-BF24-8D1C6A6CFB8E}"/>
              </a:ext>
            </a:extLst>
          </p:cNvPr>
          <p:cNvSpPr txBox="1"/>
          <p:nvPr/>
        </p:nvSpPr>
        <p:spPr>
          <a:xfrm>
            <a:off x="10764266" y="2985754"/>
            <a:ext cx="1373297" cy="2691684"/>
          </a:xfrm>
          <a:prstGeom prst="rect">
            <a:avLst/>
          </a:prstGeom>
          <a:solidFill>
            <a:schemeClr val="bg1"/>
          </a:solidFill>
        </p:spPr>
        <p:txBody>
          <a:bodyPr wrap="square" rtlCol="0">
            <a:spAutoFit/>
          </a:bodyPr>
          <a:lstStyle/>
          <a:p>
            <a:endParaRPr lang="en-US"/>
          </a:p>
        </p:txBody>
      </p:sp>
      <p:sp>
        <p:nvSpPr>
          <p:cNvPr id="68" name="TextBox 67">
            <a:extLst>
              <a:ext uri="{FF2B5EF4-FFF2-40B4-BE49-F238E27FC236}">
                <a16:creationId xmlns:a16="http://schemas.microsoft.com/office/drawing/2014/main" id="{425DBDF9-B995-6943-B8E7-CED380A8AC85}"/>
              </a:ext>
            </a:extLst>
          </p:cNvPr>
          <p:cNvSpPr txBox="1"/>
          <p:nvPr/>
        </p:nvSpPr>
        <p:spPr>
          <a:xfrm>
            <a:off x="2582788" y="5929322"/>
            <a:ext cx="7416000" cy="648000"/>
          </a:xfrm>
          <a:prstGeom prst="rect">
            <a:avLst/>
          </a:prstGeom>
          <a:solidFill>
            <a:schemeClr val="bg1"/>
          </a:solidFill>
        </p:spPr>
        <p:txBody>
          <a:bodyPr wrap="square" rtlCol="0">
            <a:spAutoFit/>
          </a:bodyPr>
          <a:lstStyle/>
          <a:p>
            <a:endParaRPr lang="en-US"/>
          </a:p>
        </p:txBody>
      </p:sp>
      <p:sp>
        <p:nvSpPr>
          <p:cNvPr id="69" name="TextBox 68">
            <a:extLst>
              <a:ext uri="{FF2B5EF4-FFF2-40B4-BE49-F238E27FC236}">
                <a16:creationId xmlns:a16="http://schemas.microsoft.com/office/drawing/2014/main" id="{E26B153C-FE88-E247-878E-79165659D377}"/>
              </a:ext>
            </a:extLst>
          </p:cNvPr>
          <p:cNvSpPr txBox="1">
            <a:spLocks/>
          </p:cNvSpPr>
          <p:nvPr/>
        </p:nvSpPr>
        <p:spPr>
          <a:xfrm>
            <a:off x="1075789" y="2965072"/>
            <a:ext cx="1175890" cy="2412000"/>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4146299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87A560EA-0EFF-4F9F-8D48-37FBDB019602}"/>
              </a:ext>
            </a:extLst>
          </p:cNvPr>
          <p:cNvSpPr txBox="1">
            <a:spLocks/>
          </p:cNvSpPr>
          <p:nvPr/>
        </p:nvSpPr>
        <p:spPr>
          <a:xfrm>
            <a:off x="0" y="1226466"/>
            <a:ext cx="5309755" cy="747807"/>
          </a:xfrm>
          <a:prstGeom prst="rect">
            <a:avLst/>
          </a:prstGeom>
          <a:gradFill>
            <a:gsLst>
              <a:gs pos="12000">
                <a:schemeClr val="tx2"/>
              </a:gs>
              <a:gs pos="89000">
                <a:schemeClr val="accent1"/>
              </a:gs>
            </a:gsLst>
            <a:lin ang="10800000" scaled="1"/>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endParaRPr lang="en-US" sz="8500">
              <a:solidFill>
                <a:schemeClr val="bg1"/>
              </a:solidFill>
            </a:endParaRPr>
          </a:p>
          <a:p>
            <a:r>
              <a:rPr lang="en-US" sz="12800">
                <a:solidFill>
                  <a:schemeClr val="bg1"/>
                </a:solidFill>
              </a:rPr>
              <a:t>Theory of Change</a:t>
            </a:r>
            <a:br>
              <a:rPr lang="en-US" sz="4400">
                <a:solidFill>
                  <a:srgbClr val="000000"/>
                </a:solidFill>
              </a:rPr>
            </a:br>
            <a:br>
              <a:rPr lang="en-US" sz="4400">
                <a:solidFill>
                  <a:srgbClr val="000000"/>
                </a:solidFill>
              </a:rPr>
            </a:br>
            <a:endParaRPr lang="en-US" sz="3000">
              <a:solidFill>
                <a:schemeClr val="accent1"/>
              </a:solidFill>
            </a:endParaRPr>
          </a:p>
        </p:txBody>
      </p:sp>
      <p:sp>
        <p:nvSpPr>
          <p:cNvPr id="2" name="Rectangle 1">
            <a:extLst>
              <a:ext uri="{FF2B5EF4-FFF2-40B4-BE49-F238E27FC236}">
                <a16:creationId xmlns:a16="http://schemas.microsoft.com/office/drawing/2014/main" id="{334B0251-4350-4315-9AAB-0AD4DF6CB226}"/>
              </a:ext>
            </a:extLst>
          </p:cNvPr>
          <p:cNvSpPr/>
          <p:nvPr/>
        </p:nvSpPr>
        <p:spPr>
          <a:xfrm>
            <a:off x="5509" y="2090942"/>
            <a:ext cx="2196778" cy="369332"/>
          </a:xfrm>
          <a:prstGeom prst="rect">
            <a:avLst/>
          </a:prstGeom>
          <a:solidFill>
            <a:schemeClr val="tx2"/>
          </a:solidFill>
        </p:spPr>
        <p:txBody>
          <a:bodyPr wrap="square">
            <a:spAutoFit/>
          </a:bodyPr>
          <a:lstStyle/>
          <a:p>
            <a:r>
              <a:rPr lang="en-GB">
                <a:solidFill>
                  <a:schemeClr val="bg1"/>
                </a:solidFill>
              </a:rPr>
              <a:t>Activities + outputs</a:t>
            </a:r>
          </a:p>
        </p:txBody>
      </p:sp>
      <p:grpSp>
        <p:nvGrpSpPr>
          <p:cNvPr id="20" name="Group 19">
            <a:extLst>
              <a:ext uri="{FF2B5EF4-FFF2-40B4-BE49-F238E27FC236}">
                <a16:creationId xmlns:a16="http://schemas.microsoft.com/office/drawing/2014/main" id="{2D7ED187-AF40-C748-83CD-7888C3C9A7FA}"/>
              </a:ext>
            </a:extLst>
          </p:cNvPr>
          <p:cNvGrpSpPr/>
          <p:nvPr/>
        </p:nvGrpSpPr>
        <p:grpSpPr>
          <a:xfrm>
            <a:off x="3495133" y="2351187"/>
            <a:ext cx="5674621" cy="4075376"/>
            <a:chOff x="3495085" y="2351185"/>
            <a:chExt cx="4798633" cy="3636568"/>
          </a:xfrm>
        </p:grpSpPr>
        <p:sp>
          <p:nvSpPr>
            <p:cNvPr id="7" name="Freeform: Shape 97">
              <a:extLst>
                <a:ext uri="{FF2B5EF4-FFF2-40B4-BE49-F238E27FC236}">
                  <a16:creationId xmlns:a16="http://schemas.microsoft.com/office/drawing/2014/main" id="{C491DD93-75FB-FE4F-BAFE-E969303C11EA}"/>
                </a:ext>
              </a:extLst>
            </p:cNvPr>
            <p:cNvSpPr/>
            <p:nvPr/>
          </p:nvSpPr>
          <p:spPr>
            <a:xfrm>
              <a:off x="7144523" y="2945009"/>
              <a:ext cx="1144802" cy="376123"/>
            </a:xfrm>
            <a:custGeom>
              <a:avLst/>
              <a:gdLst>
                <a:gd name="connsiteX0" fmla="*/ 0 w 1526402"/>
                <a:gd name="connsiteY0" fmla="*/ 0 h 501497"/>
                <a:gd name="connsiteX1" fmla="*/ 1526402 w 1526402"/>
                <a:gd name="connsiteY1" fmla="*/ 0 h 501497"/>
                <a:gd name="connsiteX2" fmla="*/ 1526402 w 1526402"/>
                <a:gd name="connsiteY2" fmla="*/ 390620 h 501497"/>
                <a:gd name="connsiteX3" fmla="*/ 1415526 w 1526402"/>
                <a:gd name="connsiteY3" fmla="*/ 501497 h 501497"/>
                <a:gd name="connsiteX4" fmla="*/ 1270589 w 1526402"/>
                <a:gd name="connsiteY4" fmla="*/ 420485 h 501497"/>
                <a:gd name="connsiteX5" fmla="*/ 763201 w 1526402"/>
                <a:gd name="connsiteY5" fmla="*/ 130533 h 501497"/>
                <a:gd name="connsiteX6" fmla="*/ 255814 w 1526402"/>
                <a:gd name="connsiteY6" fmla="*/ 420485 h 501497"/>
                <a:gd name="connsiteX7" fmla="*/ 115116 w 1526402"/>
                <a:gd name="connsiteY7" fmla="*/ 501497 h 501497"/>
                <a:gd name="connsiteX8" fmla="*/ 110876 w 1526402"/>
                <a:gd name="connsiteY8" fmla="*/ 501497 h 501497"/>
                <a:gd name="connsiteX9" fmla="*/ 0 w 1526402"/>
                <a:gd name="connsiteY9" fmla="*/ 390620 h 50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6402" h="501497">
                  <a:moveTo>
                    <a:pt x="0" y="0"/>
                  </a:moveTo>
                  <a:lnTo>
                    <a:pt x="1526402" y="0"/>
                  </a:lnTo>
                  <a:lnTo>
                    <a:pt x="1526402" y="390620"/>
                  </a:lnTo>
                  <a:cubicBezTo>
                    <a:pt x="1526402" y="454583"/>
                    <a:pt x="1475239" y="501497"/>
                    <a:pt x="1415526" y="501497"/>
                  </a:cubicBezTo>
                  <a:cubicBezTo>
                    <a:pt x="1355883" y="501497"/>
                    <a:pt x="1300410" y="471633"/>
                    <a:pt x="1270589" y="420485"/>
                  </a:cubicBezTo>
                  <a:cubicBezTo>
                    <a:pt x="1168263" y="245701"/>
                    <a:pt x="980643" y="130533"/>
                    <a:pt x="763201" y="130533"/>
                  </a:cubicBezTo>
                  <a:cubicBezTo>
                    <a:pt x="545760" y="130533"/>
                    <a:pt x="358139" y="245701"/>
                    <a:pt x="255814" y="420485"/>
                  </a:cubicBezTo>
                  <a:cubicBezTo>
                    <a:pt x="225992" y="471633"/>
                    <a:pt x="174830" y="501497"/>
                    <a:pt x="115116" y="501497"/>
                  </a:cubicBezTo>
                  <a:lnTo>
                    <a:pt x="110876" y="501497"/>
                  </a:lnTo>
                  <a:cubicBezTo>
                    <a:pt x="51163" y="501497"/>
                    <a:pt x="0" y="450349"/>
                    <a:pt x="0" y="390620"/>
                  </a:cubicBezTo>
                  <a:close/>
                </a:path>
              </a:pathLst>
            </a:custGeom>
            <a:solidFill>
              <a:schemeClr val="accent2"/>
            </a:solidFill>
            <a:ln w="12700">
              <a:miter lim="400000"/>
            </a:ln>
          </p:spPr>
          <p:txBody>
            <a:bodyPr rot="0" spcFirstLastPara="0" vertOverflow="overflow" horzOverflow="overflow" vert="horz" wrap="square" lIns="28575" tIns="28575" rIns="28575" bIns="28575" numCol="1" spcCol="0" rtlCol="0" fromWordArt="0" anchor="t" anchorCtr="0" forceAA="0" compatLnSpc="1">
              <a:prstTxWarp prst="textNoShape">
                <a:avLst/>
              </a:prstTxWarp>
              <a:noAutofit/>
            </a:bodyPr>
            <a:lstStyle/>
            <a:p>
              <a:pPr algn="ctr"/>
              <a:endParaRPr>
                <a:solidFill>
                  <a:srgbClr val="FFFFFF"/>
                </a:solidFill>
              </a:endParaRPr>
            </a:p>
          </p:txBody>
        </p:sp>
        <p:sp>
          <p:nvSpPr>
            <p:cNvPr id="8" name="Freeform: Shape 89">
              <a:extLst>
                <a:ext uri="{FF2B5EF4-FFF2-40B4-BE49-F238E27FC236}">
                  <a16:creationId xmlns:a16="http://schemas.microsoft.com/office/drawing/2014/main" id="{98C93861-2C1E-804A-8CDB-5E7168F38D47}"/>
                </a:ext>
              </a:extLst>
            </p:cNvPr>
            <p:cNvSpPr/>
            <p:nvPr/>
          </p:nvSpPr>
          <p:spPr>
            <a:xfrm>
              <a:off x="7148910" y="3953077"/>
              <a:ext cx="1144802" cy="510551"/>
            </a:xfrm>
            <a:custGeom>
              <a:avLst/>
              <a:gdLst>
                <a:gd name="connsiteX0" fmla="*/ 110876 w 1526402"/>
                <a:gd name="connsiteY0" fmla="*/ 0 h 680734"/>
                <a:gd name="connsiteX1" fmla="*/ 115116 w 1526402"/>
                <a:gd name="connsiteY1" fmla="*/ 0 h 680734"/>
                <a:gd name="connsiteX2" fmla="*/ 255814 w 1526402"/>
                <a:gd name="connsiteY2" fmla="*/ 80957 h 680734"/>
                <a:gd name="connsiteX3" fmla="*/ 763201 w 1526402"/>
                <a:gd name="connsiteY3" fmla="*/ 370971 h 680734"/>
                <a:gd name="connsiteX4" fmla="*/ 1270589 w 1526402"/>
                <a:gd name="connsiteY4" fmla="*/ 80957 h 680734"/>
                <a:gd name="connsiteX5" fmla="*/ 1415526 w 1526402"/>
                <a:gd name="connsiteY5" fmla="*/ 0 h 680734"/>
                <a:gd name="connsiteX6" fmla="*/ 1526402 w 1526402"/>
                <a:gd name="connsiteY6" fmla="*/ 110807 h 680734"/>
                <a:gd name="connsiteX7" fmla="*/ 1526402 w 1526402"/>
                <a:gd name="connsiteY7" fmla="*/ 680734 h 680734"/>
                <a:gd name="connsiteX8" fmla="*/ 0 w 1526402"/>
                <a:gd name="connsiteY8" fmla="*/ 680734 h 680734"/>
                <a:gd name="connsiteX9" fmla="*/ 0 w 1526402"/>
                <a:gd name="connsiteY9" fmla="*/ 110807 h 680734"/>
                <a:gd name="connsiteX10" fmla="*/ 110876 w 1526402"/>
                <a:gd name="connsiteY10" fmla="*/ 0 h 68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6402" h="680734">
                  <a:moveTo>
                    <a:pt x="110876" y="0"/>
                  </a:moveTo>
                  <a:lnTo>
                    <a:pt x="115116" y="0"/>
                  </a:lnTo>
                  <a:cubicBezTo>
                    <a:pt x="174830" y="0"/>
                    <a:pt x="225992" y="29850"/>
                    <a:pt x="255814" y="80957"/>
                  </a:cubicBezTo>
                  <a:cubicBezTo>
                    <a:pt x="358139" y="255869"/>
                    <a:pt x="545760" y="370971"/>
                    <a:pt x="763201" y="370971"/>
                  </a:cubicBezTo>
                  <a:cubicBezTo>
                    <a:pt x="980643" y="370971"/>
                    <a:pt x="1168263" y="255869"/>
                    <a:pt x="1270589" y="80957"/>
                  </a:cubicBezTo>
                  <a:cubicBezTo>
                    <a:pt x="1300410" y="29850"/>
                    <a:pt x="1355883" y="0"/>
                    <a:pt x="1415526" y="0"/>
                  </a:cubicBezTo>
                  <a:cubicBezTo>
                    <a:pt x="1475239" y="0"/>
                    <a:pt x="1526402" y="51218"/>
                    <a:pt x="1526402" y="110807"/>
                  </a:cubicBezTo>
                  <a:lnTo>
                    <a:pt x="1526402" y="680734"/>
                  </a:lnTo>
                  <a:lnTo>
                    <a:pt x="0" y="680734"/>
                  </a:lnTo>
                  <a:lnTo>
                    <a:pt x="0" y="110807"/>
                  </a:lnTo>
                  <a:cubicBezTo>
                    <a:pt x="0" y="51218"/>
                    <a:pt x="51163" y="0"/>
                    <a:pt x="110876" y="0"/>
                  </a:cubicBezTo>
                  <a:close/>
                </a:path>
              </a:pathLst>
            </a:custGeom>
            <a:solidFill>
              <a:schemeClr val="bg2">
                <a:lumMod val="75000"/>
              </a:schemeClr>
            </a:solidFill>
            <a:ln w="12700">
              <a:miter lim="400000"/>
            </a:ln>
          </p:spPr>
          <p:txBody>
            <a:bodyPr rot="0" spcFirstLastPara="0" vertOverflow="overflow" horzOverflow="overflow" vert="horz" wrap="square" lIns="68580" tIns="480060" rIns="68580" bIns="28575" numCol="1" spcCol="0" rtlCol="0" fromWordArt="0" anchor="ctr" anchorCtr="0" forceAA="0" compatLnSpc="1">
              <a:prstTxWarp prst="textNoShape">
                <a:avLst/>
              </a:prstTxWarp>
              <a:noAutofit/>
            </a:bodyPr>
            <a:lstStyle/>
            <a:p>
              <a:pPr lvl="0" algn="just"/>
              <a:endParaRPr lang="en-US" sz="900" noProof="1"/>
            </a:p>
          </p:txBody>
        </p:sp>
        <p:grpSp>
          <p:nvGrpSpPr>
            <p:cNvPr id="9" name="Group 8">
              <a:extLst>
                <a:ext uri="{FF2B5EF4-FFF2-40B4-BE49-F238E27FC236}">
                  <a16:creationId xmlns:a16="http://schemas.microsoft.com/office/drawing/2014/main" id="{18D65C48-EA14-8E47-B49F-0A38F44E88D8}"/>
                </a:ext>
              </a:extLst>
            </p:cNvPr>
            <p:cNvGrpSpPr/>
            <p:nvPr/>
          </p:nvGrpSpPr>
          <p:grpSpPr>
            <a:xfrm>
              <a:off x="3495085" y="2351185"/>
              <a:ext cx="1150461" cy="3636568"/>
              <a:chOff x="3644839" y="1346633"/>
              <a:chExt cx="1150461" cy="3636568"/>
            </a:xfrm>
          </p:grpSpPr>
          <p:sp>
            <p:nvSpPr>
              <p:cNvPr id="10" name="Freeform: Shape 96">
                <a:extLst>
                  <a:ext uri="{FF2B5EF4-FFF2-40B4-BE49-F238E27FC236}">
                    <a16:creationId xmlns:a16="http://schemas.microsoft.com/office/drawing/2014/main" id="{CE75E478-8431-774C-AAE8-7B0FC62DD6E0}"/>
                  </a:ext>
                </a:extLst>
              </p:cNvPr>
              <p:cNvSpPr/>
              <p:nvPr/>
            </p:nvSpPr>
            <p:spPr>
              <a:xfrm>
                <a:off x="3644839" y="1940457"/>
                <a:ext cx="1144802" cy="376123"/>
              </a:xfrm>
              <a:custGeom>
                <a:avLst/>
                <a:gdLst>
                  <a:gd name="connsiteX0" fmla="*/ 0 w 1526402"/>
                  <a:gd name="connsiteY0" fmla="*/ 0 h 501497"/>
                  <a:gd name="connsiteX1" fmla="*/ 1526402 w 1526402"/>
                  <a:gd name="connsiteY1" fmla="*/ 0 h 501497"/>
                  <a:gd name="connsiteX2" fmla="*/ 1526402 w 1526402"/>
                  <a:gd name="connsiteY2" fmla="*/ 390620 h 501497"/>
                  <a:gd name="connsiteX3" fmla="*/ 1415526 w 1526402"/>
                  <a:gd name="connsiteY3" fmla="*/ 501497 h 501497"/>
                  <a:gd name="connsiteX4" fmla="*/ 1270589 w 1526402"/>
                  <a:gd name="connsiteY4" fmla="*/ 420485 h 501497"/>
                  <a:gd name="connsiteX5" fmla="*/ 763201 w 1526402"/>
                  <a:gd name="connsiteY5" fmla="*/ 130533 h 501497"/>
                  <a:gd name="connsiteX6" fmla="*/ 255814 w 1526402"/>
                  <a:gd name="connsiteY6" fmla="*/ 420485 h 501497"/>
                  <a:gd name="connsiteX7" fmla="*/ 115116 w 1526402"/>
                  <a:gd name="connsiteY7" fmla="*/ 501497 h 501497"/>
                  <a:gd name="connsiteX8" fmla="*/ 110876 w 1526402"/>
                  <a:gd name="connsiteY8" fmla="*/ 501497 h 501497"/>
                  <a:gd name="connsiteX9" fmla="*/ 0 w 1526402"/>
                  <a:gd name="connsiteY9" fmla="*/ 390620 h 50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6402" h="501497">
                    <a:moveTo>
                      <a:pt x="0" y="0"/>
                    </a:moveTo>
                    <a:lnTo>
                      <a:pt x="1526402" y="0"/>
                    </a:lnTo>
                    <a:lnTo>
                      <a:pt x="1526402" y="390620"/>
                    </a:lnTo>
                    <a:cubicBezTo>
                      <a:pt x="1526402" y="454583"/>
                      <a:pt x="1475239" y="501497"/>
                      <a:pt x="1415526" y="501497"/>
                    </a:cubicBezTo>
                    <a:cubicBezTo>
                      <a:pt x="1355883" y="501497"/>
                      <a:pt x="1300410" y="471633"/>
                      <a:pt x="1270589" y="420485"/>
                    </a:cubicBezTo>
                    <a:cubicBezTo>
                      <a:pt x="1168263" y="245701"/>
                      <a:pt x="980643" y="130533"/>
                      <a:pt x="763201" y="130533"/>
                    </a:cubicBezTo>
                    <a:cubicBezTo>
                      <a:pt x="545760" y="130533"/>
                      <a:pt x="358139" y="245701"/>
                      <a:pt x="255814" y="420485"/>
                    </a:cubicBezTo>
                    <a:cubicBezTo>
                      <a:pt x="225992" y="471633"/>
                      <a:pt x="174830" y="501497"/>
                      <a:pt x="115116" y="501497"/>
                    </a:cubicBezTo>
                    <a:lnTo>
                      <a:pt x="110876" y="501497"/>
                    </a:lnTo>
                    <a:cubicBezTo>
                      <a:pt x="51163" y="501497"/>
                      <a:pt x="0" y="450349"/>
                      <a:pt x="0" y="390620"/>
                    </a:cubicBezTo>
                    <a:close/>
                  </a:path>
                </a:pathLst>
              </a:custGeom>
              <a:solidFill>
                <a:schemeClr val="accent2"/>
              </a:solidFill>
              <a:ln w="12700">
                <a:miter lim="400000"/>
              </a:ln>
            </p:spPr>
            <p:txBody>
              <a:bodyPr rot="0" spcFirstLastPara="0" vertOverflow="overflow" horzOverflow="overflow" vert="horz" wrap="square" lIns="28575" tIns="28575" rIns="28575" bIns="28575" numCol="1" spcCol="0" rtlCol="0" fromWordArt="0" anchor="t" anchorCtr="0" forceAA="0" compatLnSpc="1">
                <a:prstTxWarp prst="textNoShape">
                  <a:avLst/>
                </a:prstTxWarp>
                <a:noAutofit/>
              </a:bodyPr>
              <a:lstStyle/>
              <a:p>
                <a:pPr algn="ctr"/>
                <a:endParaRPr>
                  <a:solidFill>
                    <a:srgbClr val="FFFFFF"/>
                  </a:solidFill>
                </a:endParaRPr>
              </a:p>
            </p:txBody>
          </p:sp>
          <p:sp>
            <p:nvSpPr>
              <p:cNvPr id="11" name="Freeform: Shape 88">
                <a:extLst>
                  <a:ext uri="{FF2B5EF4-FFF2-40B4-BE49-F238E27FC236}">
                    <a16:creationId xmlns:a16="http://schemas.microsoft.com/office/drawing/2014/main" id="{8CFA0CE9-16F3-B64A-99FB-D5657EF7180B}"/>
                  </a:ext>
                </a:extLst>
              </p:cNvPr>
              <p:cNvSpPr/>
              <p:nvPr/>
            </p:nvSpPr>
            <p:spPr>
              <a:xfrm>
                <a:off x="3650498" y="2948525"/>
                <a:ext cx="1144802" cy="510551"/>
              </a:xfrm>
              <a:custGeom>
                <a:avLst/>
                <a:gdLst>
                  <a:gd name="connsiteX0" fmla="*/ 110876 w 1526402"/>
                  <a:gd name="connsiteY0" fmla="*/ 0 h 680734"/>
                  <a:gd name="connsiteX1" fmla="*/ 115116 w 1526402"/>
                  <a:gd name="connsiteY1" fmla="*/ 0 h 680734"/>
                  <a:gd name="connsiteX2" fmla="*/ 255814 w 1526402"/>
                  <a:gd name="connsiteY2" fmla="*/ 80957 h 680734"/>
                  <a:gd name="connsiteX3" fmla="*/ 763201 w 1526402"/>
                  <a:gd name="connsiteY3" fmla="*/ 370971 h 680734"/>
                  <a:gd name="connsiteX4" fmla="*/ 1270589 w 1526402"/>
                  <a:gd name="connsiteY4" fmla="*/ 80957 h 680734"/>
                  <a:gd name="connsiteX5" fmla="*/ 1415526 w 1526402"/>
                  <a:gd name="connsiteY5" fmla="*/ 0 h 680734"/>
                  <a:gd name="connsiteX6" fmla="*/ 1526402 w 1526402"/>
                  <a:gd name="connsiteY6" fmla="*/ 110807 h 680734"/>
                  <a:gd name="connsiteX7" fmla="*/ 1526402 w 1526402"/>
                  <a:gd name="connsiteY7" fmla="*/ 680734 h 680734"/>
                  <a:gd name="connsiteX8" fmla="*/ 0 w 1526402"/>
                  <a:gd name="connsiteY8" fmla="*/ 680734 h 680734"/>
                  <a:gd name="connsiteX9" fmla="*/ 0 w 1526402"/>
                  <a:gd name="connsiteY9" fmla="*/ 110807 h 680734"/>
                  <a:gd name="connsiteX10" fmla="*/ 110876 w 1526402"/>
                  <a:gd name="connsiteY10" fmla="*/ 0 h 68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6402" h="680734">
                    <a:moveTo>
                      <a:pt x="110876" y="0"/>
                    </a:moveTo>
                    <a:lnTo>
                      <a:pt x="115116" y="0"/>
                    </a:lnTo>
                    <a:cubicBezTo>
                      <a:pt x="174830" y="0"/>
                      <a:pt x="225992" y="29850"/>
                      <a:pt x="255814" y="80957"/>
                    </a:cubicBezTo>
                    <a:cubicBezTo>
                      <a:pt x="358139" y="255869"/>
                      <a:pt x="545760" y="370971"/>
                      <a:pt x="763201" y="370971"/>
                    </a:cubicBezTo>
                    <a:cubicBezTo>
                      <a:pt x="980643" y="370971"/>
                      <a:pt x="1168263" y="255869"/>
                      <a:pt x="1270589" y="80957"/>
                    </a:cubicBezTo>
                    <a:cubicBezTo>
                      <a:pt x="1300410" y="29850"/>
                      <a:pt x="1355883" y="0"/>
                      <a:pt x="1415526" y="0"/>
                    </a:cubicBezTo>
                    <a:cubicBezTo>
                      <a:pt x="1475239" y="0"/>
                      <a:pt x="1526402" y="51218"/>
                      <a:pt x="1526402" y="110807"/>
                    </a:cubicBezTo>
                    <a:lnTo>
                      <a:pt x="1526402" y="680734"/>
                    </a:lnTo>
                    <a:lnTo>
                      <a:pt x="0" y="680734"/>
                    </a:lnTo>
                    <a:lnTo>
                      <a:pt x="0" y="110807"/>
                    </a:lnTo>
                    <a:cubicBezTo>
                      <a:pt x="0" y="51218"/>
                      <a:pt x="51163" y="0"/>
                      <a:pt x="110876" y="0"/>
                    </a:cubicBezTo>
                    <a:close/>
                  </a:path>
                </a:pathLst>
              </a:custGeom>
              <a:solidFill>
                <a:schemeClr val="bg2">
                  <a:lumMod val="75000"/>
                </a:schemeClr>
              </a:solidFill>
              <a:ln w="12700">
                <a:miter lim="400000"/>
              </a:ln>
            </p:spPr>
            <p:txBody>
              <a:bodyPr rot="0" spcFirstLastPara="0" vertOverflow="overflow" horzOverflow="overflow" vert="horz" wrap="square" lIns="68580" tIns="480060" rIns="68580" bIns="28575" numCol="1" spcCol="0" rtlCol="0" fromWordArt="0" anchor="ctr" anchorCtr="0" forceAA="0" compatLnSpc="1">
                <a:prstTxWarp prst="textNoShape">
                  <a:avLst/>
                </a:prstTxWarp>
                <a:noAutofit/>
              </a:bodyPr>
              <a:lstStyle/>
              <a:p>
                <a:pPr lvl="0" algn="just"/>
                <a:endParaRPr lang="en-US" sz="900" noProof="1"/>
              </a:p>
            </p:txBody>
          </p:sp>
          <p:sp>
            <p:nvSpPr>
              <p:cNvPr id="12" name="Freeform: Shape 54">
                <a:extLst>
                  <a:ext uri="{FF2B5EF4-FFF2-40B4-BE49-F238E27FC236}">
                    <a16:creationId xmlns:a16="http://schemas.microsoft.com/office/drawing/2014/main" id="{E76FD0DA-354D-1A47-9B49-03383CDE2FFD}"/>
                  </a:ext>
                </a:extLst>
              </p:cNvPr>
              <p:cNvSpPr/>
              <p:nvPr/>
            </p:nvSpPr>
            <p:spPr>
              <a:xfrm>
                <a:off x="3650498" y="3009474"/>
                <a:ext cx="1144802" cy="1973727"/>
              </a:xfrm>
              <a:custGeom>
                <a:avLst/>
                <a:gdLst>
                  <a:gd name="connsiteX0" fmla="*/ 83157 w 1144802"/>
                  <a:gd name="connsiteY0" fmla="*/ 0 h 1973727"/>
                  <a:gd name="connsiteX1" fmla="*/ 86337 w 1144802"/>
                  <a:gd name="connsiteY1" fmla="*/ 0 h 1973727"/>
                  <a:gd name="connsiteX2" fmla="*/ 191860 w 1144802"/>
                  <a:gd name="connsiteY2" fmla="*/ 60718 h 1973727"/>
                  <a:gd name="connsiteX3" fmla="*/ 572401 w 1144802"/>
                  <a:gd name="connsiteY3" fmla="*/ 278228 h 1973727"/>
                  <a:gd name="connsiteX4" fmla="*/ 952942 w 1144802"/>
                  <a:gd name="connsiteY4" fmla="*/ 60718 h 1973727"/>
                  <a:gd name="connsiteX5" fmla="*/ 1061645 w 1144802"/>
                  <a:gd name="connsiteY5" fmla="*/ 0 h 1973727"/>
                  <a:gd name="connsiteX6" fmla="*/ 1144802 w 1144802"/>
                  <a:gd name="connsiteY6" fmla="*/ 83105 h 1973727"/>
                  <a:gd name="connsiteX7" fmla="*/ 1144802 w 1144802"/>
                  <a:gd name="connsiteY7" fmla="*/ 272472 h 1973727"/>
                  <a:gd name="connsiteX8" fmla="*/ 1144802 w 1144802"/>
                  <a:gd name="connsiteY8" fmla="*/ 1701255 h 1973727"/>
                  <a:gd name="connsiteX9" fmla="*/ 1144802 w 1144802"/>
                  <a:gd name="connsiteY9" fmla="*/ 1890622 h 1973727"/>
                  <a:gd name="connsiteX10" fmla="*/ 1061645 w 1144802"/>
                  <a:gd name="connsiteY10" fmla="*/ 1973727 h 1973727"/>
                  <a:gd name="connsiteX11" fmla="*/ 83157 w 1144802"/>
                  <a:gd name="connsiteY11" fmla="*/ 1973727 h 1973727"/>
                  <a:gd name="connsiteX12" fmla="*/ 0 w 1144802"/>
                  <a:gd name="connsiteY12" fmla="*/ 1890622 h 1973727"/>
                  <a:gd name="connsiteX13" fmla="*/ 0 w 1144802"/>
                  <a:gd name="connsiteY13" fmla="*/ 1701255 h 1973727"/>
                  <a:gd name="connsiteX14" fmla="*/ 0 w 1144802"/>
                  <a:gd name="connsiteY14" fmla="*/ 272472 h 1973727"/>
                  <a:gd name="connsiteX15" fmla="*/ 0 w 1144802"/>
                  <a:gd name="connsiteY15" fmla="*/ 83105 h 1973727"/>
                  <a:gd name="connsiteX16" fmla="*/ 83157 w 1144802"/>
                  <a:gd name="connsiteY16" fmla="*/ 0 h 197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4802" h="1973727">
                    <a:moveTo>
                      <a:pt x="83157" y="0"/>
                    </a:moveTo>
                    <a:lnTo>
                      <a:pt x="86337" y="0"/>
                    </a:lnTo>
                    <a:cubicBezTo>
                      <a:pt x="131122" y="0"/>
                      <a:pt x="169494" y="22387"/>
                      <a:pt x="191860" y="60718"/>
                    </a:cubicBezTo>
                    <a:cubicBezTo>
                      <a:pt x="268605" y="191901"/>
                      <a:pt x="409320" y="278228"/>
                      <a:pt x="572401" y="278228"/>
                    </a:cubicBezTo>
                    <a:cubicBezTo>
                      <a:pt x="735482" y="278228"/>
                      <a:pt x="876198" y="191901"/>
                      <a:pt x="952942" y="60718"/>
                    </a:cubicBezTo>
                    <a:cubicBezTo>
                      <a:pt x="975308" y="22387"/>
                      <a:pt x="1016913" y="0"/>
                      <a:pt x="1061645" y="0"/>
                    </a:cubicBezTo>
                    <a:cubicBezTo>
                      <a:pt x="1106430" y="0"/>
                      <a:pt x="1144802" y="38413"/>
                      <a:pt x="1144802" y="83105"/>
                    </a:cubicBezTo>
                    <a:lnTo>
                      <a:pt x="1144802" y="272472"/>
                    </a:lnTo>
                    <a:lnTo>
                      <a:pt x="1144802" y="1701255"/>
                    </a:lnTo>
                    <a:lnTo>
                      <a:pt x="1144802" y="1890622"/>
                    </a:lnTo>
                    <a:cubicBezTo>
                      <a:pt x="1144802" y="1935314"/>
                      <a:pt x="1106430" y="1973727"/>
                      <a:pt x="1061645" y="1973727"/>
                    </a:cubicBezTo>
                    <a:lnTo>
                      <a:pt x="83157" y="1973727"/>
                    </a:lnTo>
                    <a:cubicBezTo>
                      <a:pt x="38372" y="1973727"/>
                      <a:pt x="0" y="1935396"/>
                      <a:pt x="0" y="1890622"/>
                    </a:cubicBezTo>
                    <a:lnTo>
                      <a:pt x="0" y="1701255"/>
                    </a:lnTo>
                    <a:lnTo>
                      <a:pt x="0" y="272472"/>
                    </a:lnTo>
                    <a:lnTo>
                      <a:pt x="0" y="83105"/>
                    </a:lnTo>
                    <a:cubicBezTo>
                      <a:pt x="0" y="38413"/>
                      <a:pt x="38372" y="0"/>
                      <a:pt x="83157" y="0"/>
                    </a:cubicBezTo>
                    <a:close/>
                  </a:path>
                </a:pathLst>
              </a:custGeom>
              <a:solidFill>
                <a:schemeClr val="bg2"/>
              </a:solidFill>
              <a:ln w="12700">
                <a:miter lim="400000"/>
              </a:ln>
            </p:spPr>
            <p:txBody>
              <a:bodyPr rot="0" spcFirstLastPara="0" vertOverflow="overflow" horzOverflow="overflow" vert="horz" wrap="square" lIns="68580" tIns="480060" rIns="68580" bIns="28575" numCol="1" spcCol="0" rtlCol="0" fromWordArt="0" anchor="ctr" anchorCtr="0" forceAA="0" compatLnSpc="1">
                <a:prstTxWarp prst="textNoShape">
                  <a:avLst/>
                </a:prstTxWarp>
                <a:noAutofit/>
              </a:bodyPr>
              <a:lstStyle/>
              <a:p>
                <a:r>
                  <a:rPr lang="en-GB" sz="900"/>
                  <a:t>Actions or activities designed to achieve particular outputs and outcomes</a:t>
                </a:r>
              </a:p>
              <a:p>
                <a:endParaRPr lang="en-GB" sz="900"/>
              </a:p>
              <a:p>
                <a:r>
                  <a:rPr lang="en-GB" sz="900"/>
                  <a:t>Initiatives follow outcomes (not vice versa).</a:t>
                </a:r>
                <a:endParaRPr lang="en-US" sz="900"/>
              </a:p>
            </p:txBody>
          </p:sp>
          <p:sp>
            <p:nvSpPr>
              <p:cNvPr id="13" name="Shape">
                <a:extLst>
                  <a:ext uri="{FF2B5EF4-FFF2-40B4-BE49-F238E27FC236}">
                    <a16:creationId xmlns:a16="http://schemas.microsoft.com/office/drawing/2014/main" id="{72C2CA40-7D9D-BD4D-8F6C-4640E99C4C63}"/>
                  </a:ext>
                </a:extLst>
              </p:cNvPr>
              <p:cNvSpPr/>
              <p:nvPr/>
            </p:nvSpPr>
            <p:spPr>
              <a:xfrm>
                <a:off x="3644839" y="1346633"/>
                <a:ext cx="1144802" cy="914567"/>
              </a:xfrm>
              <a:custGeom>
                <a:avLst/>
                <a:gdLst/>
                <a:ahLst/>
                <a:cxnLst>
                  <a:cxn ang="0">
                    <a:pos x="wd2" y="hd2"/>
                  </a:cxn>
                  <a:cxn ang="5400000">
                    <a:pos x="wd2" y="hd2"/>
                  </a:cxn>
                  <a:cxn ang="10800000">
                    <a:pos x="wd2" y="hd2"/>
                  </a:cxn>
                  <a:cxn ang="16200000">
                    <a:pos x="wd2" y="hd2"/>
                  </a:cxn>
                </a:cxnLst>
                <a:rect l="0" t="0" r="r" b="b"/>
                <a:pathLst>
                  <a:path w="21600" h="21600" extrusionOk="0">
                    <a:moveTo>
                      <a:pt x="20031" y="21600"/>
                    </a:moveTo>
                    <a:lnTo>
                      <a:pt x="20031" y="21600"/>
                    </a:lnTo>
                    <a:cubicBezTo>
                      <a:pt x="19187" y="21600"/>
                      <a:pt x="18402" y="21071"/>
                      <a:pt x="17980" y="20165"/>
                    </a:cubicBezTo>
                    <a:cubicBezTo>
                      <a:pt x="16532" y="17069"/>
                      <a:pt x="13877" y="15029"/>
                      <a:pt x="10800" y="15029"/>
                    </a:cubicBezTo>
                    <a:cubicBezTo>
                      <a:pt x="7723" y="15029"/>
                      <a:pt x="5068" y="17069"/>
                      <a:pt x="3620" y="20165"/>
                    </a:cubicBezTo>
                    <a:cubicBezTo>
                      <a:pt x="3198" y="21071"/>
                      <a:pt x="2474" y="21600"/>
                      <a:pt x="1629" y="21600"/>
                    </a:cubicBezTo>
                    <a:lnTo>
                      <a:pt x="1569" y="21600"/>
                    </a:lnTo>
                    <a:cubicBezTo>
                      <a:pt x="724" y="21600"/>
                      <a:pt x="0" y="20694"/>
                      <a:pt x="0" y="19636"/>
                    </a:cubicBezTo>
                    <a:lnTo>
                      <a:pt x="0" y="1964"/>
                    </a:lnTo>
                    <a:cubicBezTo>
                      <a:pt x="0" y="906"/>
                      <a:pt x="724" y="0"/>
                      <a:pt x="1569" y="0"/>
                    </a:cubicBezTo>
                    <a:lnTo>
                      <a:pt x="20031" y="0"/>
                    </a:lnTo>
                    <a:cubicBezTo>
                      <a:pt x="20876" y="0"/>
                      <a:pt x="21600" y="906"/>
                      <a:pt x="21600" y="1964"/>
                    </a:cubicBezTo>
                    <a:lnTo>
                      <a:pt x="21600" y="19636"/>
                    </a:lnTo>
                    <a:cubicBezTo>
                      <a:pt x="21600" y="20769"/>
                      <a:pt x="20876" y="21600"/>
                      <a:pt x="20031" y="21600"/>
                    </a:cubicBezTo>
                    <a:close/>
                  </a:path>
                </a:pathLst>
              </a:custGeom>
              <a:solidFill>
                <a:schemeClr val="accent2">
                  <a:lumMod val="20000"/>
                  <a:lumOff val="80000"/>
                </a:schemeClr>
              </a:solidFill>
              <a:ln w="12700">
                <a:miter lim="400000"/>
              </a:ln>
            </p:spPr>
            <p:txBody>
              <a:bodyPr rot="0" spcFirstLastPara="0" vertOverflow="overflow" horzOverflow="overflow" vert="horz" wrap="square" lIns="28575" tIns="28575" rIns="28575" bIns="28575" numCol="1" spcCol="0" rtlCol="0" fromWordArt="0" anchor="t" anchorCtr="0" forceAA="0" compatLnSpc="1">
                <a:prstTxWarp prst="textNoShape">
                  <a:avLst/>
                </a:prstTxWarp>
                <a:noAutofit/>
              </a:bodyPr>
              <a:lstStyle/>
              <a:p>
                <a:pPr algn="ctr"/>
                <a:r>
                  <a:rPr lang="en-US">
                    <a:solidFill>
                      <a:schemeClr val="accent5"/>
                    </a:solidFill>
                  </a:rPr>
                  <a:t>Activities</a:t>
                </a:r>
                <a:endParaRPr>
                  <a:solidFill>
                    <a:schemeClr val="accent5"/>
                  </a:solidFill>
                </a:endParaRPr>
              </a:p>
            </p:txBody>
          </p:sp>
        </p:grpSp>
        <p:grpSp>
          <p:nvGrpSpPr>
            <p:cNvPr id="14" name="Group 13">
              <a:extLst>
                <a:ext uri="{FF2B5EF4-FFF2-40B4-BE49-F238E27FC236}">
                  <a16:creationId xmlns:a16="http://schemas.microsoft.com/office/drawing/2014/main" id="{F76E741D-D3B5-814D-A904-85FC7232F312}"/>
                </a:ext>
              </a:extLst>
            </p:cNvPr>
            <p:cNvGrpSpPr/>
            <p:nvPr/>
          </p:nvGrpSpPr>
          <p:grpSpPr>
            <a:xfrm>
              <a:off x="7144248" y="2351185"/>
              <a:ext cx="1149470" cy="3636568"/>
              <a:chOff x="4949391" y="1346633"/>
              <a:chExt cx="1149470" cy="3636568"/>
            </a:xfrm>
          </p:grpSpPr>
          <p:sp>
            <p:nvSpPr>
              <p:cNvPr id="15" name="Shape">
                <a:extLst>
                  <a:ext uri="{FF2B5EF4-FFF2-40B4-BE49-F238E27FC236}">
                    <a16:creationId xmlns:a16="http://schemas.microsoft.com/office/drawing/2014/main" id="{38EC5555-14D5-B446-ABE0-389010EB504B}"/>
                  </a:ext>
                </a:extLst>
              </p:cNvPr>
              <p:cNvSpPr/>
              <p:nvPr/>
            </p:nvSpPr>
            <p:spPr>
              <a:xfrm>
                <a:off x="4949391" y="1346633"/>
                <a:ext cx="1144802" cy="914567"/>
              </a:xfrm>
              <a:custGeom>
                <a:avLst/>
                <a:gdLst/>
                <a:ahLst/>
                <a:cxnLst>
                  <a:cxn ang="0">
                    <a:pos x="wd2" y="hd2"/>
                  </a:cxn>
                  <a:cxn ang="5400000">
                    <a:pos x="wd2" y="hd2"/>
                  </a:cxn>
                  <a:cxn ang="10800000">
                    <a:pos x="wd2" y="hd2"/>
                  </a:cxn>
                  <a:cxn ang="16200000">
                    <a:pos x="wd2" y="hd2"/>
                  </a:cxn>
                </a:cxnLst>
                <a:rect l="0" t="0" r="r" b="b"/>
                <a:pathLst>
                  <a:path w="21600" h="21600" extrusionOk="0">
                    <a:moveTo>
                      <a:pt x="20031" y="21600"/>
                    </a:moveTo>
                    <a:lnTo>
                      <a:pt x="19911" y="21600"/>
                    </a:lnTo>
                    <a:cubicBezTo>
                      <a:pt x="19066" y="21600"/>
                      <a:pt x="18342" y="21071"/>
                      <a:pt x="17920" y="20165"/>
                    </a:cubicBezTo>
                    <a:cubicBezTo>
                      <a:pt x="16472" y="17069"/>
                      <a:pt x="13817" y="15029"/>
                      <a:pt x="10740" y="15029"/>
                    </a:cubicBezTo>
                    <a:cubicBezTo>
                      <a:pt x="7663" y="15029"/>
                      <a:pt x="5008" y="17069"/>
                      <a:pt x="3560" y="20165"/>
                    </a:cubicBezTo>
                    <a:cubicBezTo>
                      <a:pt x="3137" y="21071"/>
                      <a:pt x="2413" y="21600"/>
                      <a:pt x="1569" y="21600"/>
                    </a:cubicBezTo>
                    <a:lnTo>
                      <a:pt x="1569" y="21600"/>
                    </a:lnTo>
                    <a:cubicBezTo>
                      <a:pt x="724" y="21600"/>
                      <a:pt x="0" y="20694"/>
                      <a:pt x="0" y="19636"/>
                    </a:cubicBezTo>
                    <a:lnTo>
                      <a:pt x="0" y="1964"/>
                    </a:lnTo>
                    <a:cubicBezTo>
                      <a:pt x="0" y="906"/>
                      <a:pt x="724" y="0"/>
                      <a:pt x="1569" y="0"/>
                    </a:cubicBezTo>
                    <a:lnTo>
                      <a:pt x="20031" y="0"/>
                    </a:lnTo>
                    <a:cubicBezTo>
                      <a:pt x="20876" y="0"/>
                      <a:pt x="21600" y="906"/>
                      <a:pt x="21600" y="1964"/>
                    </a:cubicBezTo>
                    <a:lnTo>
                      <a:pt x="21600" y="19636"/>
                    </a:lnTo>
                    <a:cubicBezTo>
                      <a:pt x="21600" y="20769"/>
                      <a:pt x="20876" y="21600"/>
                      <a:pt x="20031" y="21600"/>
                    </a:cubicBezTo>
                    <a:close/>
                  </a:path>
                </a:pathLst>
              </a:custGeom>
              <a:solidFill>
                <a:schemeClr val="accent2">
                  <a:lumMod val="20000"/>
                  <a:lumOff val="80000"/>
                </a:schemeClr>
              </a:solidFill>
              <a:ln w="12700">
                <a:miter lim="400000"/>
              </a:ln>
            </p:spPr>
            <p:txBody>
              <a:bodyPr rot="0" spcFirstLastPara="0" vertOverflow="overflow" horzOverflow="overflow" vert="horz" wrap="square" lIns="28575" tIns="28575" rIns="28575" bIns="28575" numCol="1" spcCol="0" rtlCol="0" fromWordArt="0" anchor="t" anchorCtr="0" forceAA="0" compatLnSpc="1">
                <a:prstTxWarp prst="textNoShape">
                  <a:avLst/>
                </a:prstTxWarp>
                <a:noAutofit/>
              </a:bodyPr>
              <a:lstStyle/>
              <a:p>
                <a:pPr algn="ctr"/>
                <a:r>
                  <a:rPr lang="en-US"/>
                  <a:t>Outputs</a:t>
                </a:r>
              </a:p>
            </p:txBody>
          </p:sp>
          <p:sp>
            <p:nvSpPr>
              <p:cNvPr id="16" name="Freeform: Shape 55">
                <a:extLst>
                  <a:ext uri="{FF2B5EF4-FFF2-40B4-BE49-F238E27FC236}">
                    <a16:creationId xmlns:a16="http://schemas.microsoft.com/office/drawing/2014/main" id="{020B898B-2911-2D41-B7AC-A6B7811AE8DD}"/>
                  </a:ext>
                </a:extLst>
              </p:cNvPr>
              <p:cNvSpPr/>
              <p:nvPr/>
            </p:nvSpPr>
            <p:spPr>
              <a:xfrm>
                <a:off x="4954059" y="3009474"/>
                <a:ext cx="1144802" cy="1973727"/>
              </a:xfrm>
              <a:custGeom>
                <a:avLst/>
                <a:gdLst>
                  <a:gd name="connsiteX0" fmla="*/ 83157 w 1144802"/>
                  <a:gd name="connsiteY0" fmla="*/ 0 h 1973727"/>
                  <a:gd name="connsiteX1" fmla="*/ 86337 w 1144802"/>
                  <a:gd name="connsiteY1" fmla="*/ 0 h 1973727"/>
                  <a:gd name="connsiteX2" fmla="*/ 191860 w 1144802"/>
                  <a:gd name="connsiteY2" fmla="*/ 60718 h 1973727"/>
                  <a:gd name="connsiteX3" fmla="*/ 572401 w 1144802"/>
                  <a:gd name="connsiteY3" fmla="*/ 278228 h 1973727"/>
                  <a:gd name="connsiteX4" fmla="*/ 952942 w 1144802"/>
                  <a:gd name="connsiteY4" fmla="*/ 60718 h 1973727"/>
                  <a:gd name="connsiteX5" fmla="*/ 1061645 w 1144802"/>
                  <a:gd name="connsiteY5" fmla="*/ 0 h 1973727"/>
                  <a:gd name="connsiteX6" fmla="*/ 1144802 w 1144802"/>
                  <a:gd name="connsiteY6" fmla="*/ 83105 h 1973727"/>
                  <a:gd name="connsiteX7" fmla="*/ 1144802 w 1144802"/>
                  <a:gd name="connsiteY7" fmla="*/ 272472 h 1973727"/>
                  <a:gd name="connsiteX8" fmla="*/ 1144802 w 1144802"/>
                  <a:gd name="connsiteY8" fmla="*/ 1701255 h 1973727"/>
                  <a:gd name="connsiteX9" fmla="*/ 1144802 w 1144802"/>
                  <a:gd name="connsiteY9" fmla="*/ 1890622 h 1973727"/>
                  <a:gd name="connsiteX10" fmla="*/ 1061645 w 1144802"/>
                  <a:gd name="connsiteY10" fmla="*/ 1973727 h 1973727"/>
                  <a:gd name="connsiteX11" fmla="*/ 83157 w 1144802"/>
                  <a:gd name="connsiteY11" fmla="*/ 1973727 h 1973727"/>
                  <a:gd name="connsiteX12" fmla="*/ 0 w 1144802"/>
                  <a:gd name="connsiteY12" fmla="*/ 1890622 h 1973727"/>
                  <a:gd name="connsiteX13" fmla="*/ 0 w 1144802"/>
                  <a:gd name="connsiteY13" fmla="*/ 1701255 h 1973727"/>
                  <a:gd name="connsiteX14" fmla="*/ 0 w 1144802"/>
                  <a:gd name="connsiteY14" fmla="*/ 272472 h 1973727"/>
                  <a:gd name="connsiteX15" fmla="*/ 0 w 1144802"/>
                  <a:gd name="connsiteY15" fmla="*/ 83105 h 1973727"/>
                  <a:gd name="connsiteX16" fmla="*/ 83157 w 1144802"/>
                  <a:gd name="connsiteY16" fmla="*/ 0 h 197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4802" h="1973727">
                    <a:moveTo>
                      <a:pt x="83157" y="0"/>
                    </a:moveTo>
                    <a:lnTo>
                      <a:pt x="86337" y="0"/>
                    </a:lnTo>
                    <a:cubicBezTo>
                      <a:pt x="131122" y="0"/>
                      <a:pt x="169494" y="22387"/>
                      <a:pt x="191860" y="60718"/>
                    </a:cubicBezTo>
                    <a:cubicBezTo>
                      <a:pt x="268605" y="191901"/>
                      <a:pt x="409320" y="278228"/>
                      <a:pt x="572401" y="278228"/>
                    </a:cubicBezTo>
                    <a:cubicBezTo>
                      <a:pt x="735482" y="278228"/>
                      <a:pt x="876198" y="191901"/>
                      <a:pt x="952942" y="60718"/>
                    </a:cubicBezTo>
                    <a:cubicBezTo>
                      <a:pt x="975308" y="22387"/>
                      <a:pt x="1016913" y="0"/>
                      <a:pt x="1061645" y="0"/>
                    </a:cubicBezTo>
                    <a:cubicBezTo>
                      <a:pt x="1106430" y="0"/>
                      <a:pt x="1144802" y="38413"/>
                      <a:pt x="1144802" y="83105"/>
                    </a:cubicBezTo>
                    <a:lnTo>
                      <a:pt x="1144802" y="272472"/>
                    </a:lnTo>
                    <a:lnTo>
                      <a:pt x="1144802" y="1701255"/>
                    </a:lnTo>
                    <a:lnTo>
                      <a:pt x="1144802" y="1890622"/>
                    </a:lnTo>
                    <a:cubicBezTo>
                      <a:pt x="1144802" y="1935314"/>
                      <a:pt x="1106430" y="1973727"/>
                      <a:pt x="1061645" y="1973727"/>
                    </a:cubicBezTo>
                    <a:lnTo>
                      <a:pt x="83157" y="1973727"/>
                    </a:lnTo>
                    <a:cubicBezTo>
                      <a:pt x="38372" y="1973727"/>
                      <a:pt x="0" y="1935396"/>
                      <a:pt x="0" y="1890622"/>
                    </a:cubicBezTo>
                    <a:lnTo>
                      <a:pt x="0" y="1701255"/>
                    </a:lnTo>
                    <a:lnTo>
                      <a:pt x="0" y="272472"/>
                    </a:lnTo>
                    <a:lnTo>
                      <a:pt x="0" y="83105"/>
                    </a:lnTo>
                    <a:cubicBezTo>
                      <a:pt x="0" y="38413"/>
                      <a:pt x="38372" y="0"/>
                      <a:pt x="83157" y="0"/>
                    </a:cubicBezTo>
                    <a:close/>
                  </a:path>
                </a:pathLst>
              </a:custGeom>
              <a:solidFill>
                <a:schemeClr val="bg2"/>
              </a:solidFill>
              <a:ln w="12700">
                <a:miter lim="400000"/>
              </a:ln>
            </p:spPr>
            <p:txBody>
              <a:bodyPr rot="0" spcFirstLastPara="0" vertOverflow="overflow" horzOverflow="overflow" vert="horz" wrap="square" lIns="68580" tIns="480060" rIns="68580" bIns="28575" numCol="1" spcCol="0" rtlCol="0" fromWordArt="0" anchor="ctr" anchorCtr="0" forceAA="0" compatLnSpc="1">
                <a:prstTxWarp prst="textNoShape">
                  <a:avLst/>
                </a:prstTxWarp>
                <a:noAutofit/>
              </a:bodyPr>
              <a:lstStyle/>
              <a:p>
                <a:r>
                  <a:rPr lang="en-US" sz="900"/>
                  <a:t>Completely in your control as these are direct deliverables that will follow when you deliver your initiative as planned</a:t>
                </a:r>
                <a:br>
                  <a:rPr lang="en-US" sz="900"/>
                </a:br>
                <a:endParaRPr lang="en-US" sz="900"/>
              </a:p>
              <a:p>
                <a:r>
                  <a:rPr lang="en-US" sz="900"/>
                  <a:t>What </a:t>
                </a:r>
                <a:r>
                  <a:rPr lang="en-US" sz="900" u="sng"/>
                  <a:t>WILL</a:t>
                </a:r>
                <a:r>
                  <a:rPr lang="en-US" sz="900"/>
                  <a:t> happen rather than what </a:t>
                </a:r>
                <a:r>
                  <a:rPr lang="en-US" sz="900" u="sng"/>
                  <a:t>COULD</a:t>
                </a:r>
                <a:r>
                  <a:rPr lang="en-US" sz="900"/>
                  <a:t>  happen</a:t>
                </a:r>
              </a:p>
            </p:txBody>
          </p:sp>
        </p:grpSp>
      </p:grpSp>
      <p:pic>
        <p:nvPicPr>
          <p:cNvPr id="19" name="Picture 18">
            <a:extLst>
              <a:ext uri="{FF2B5EF4-FFF2-40B4-BE49-F238E27FC236}">
                <a16:creationId xmlns:a16="http://schemas.microsoft.com/office/drawing/2014/main" id="{32EC8FFB-C1AA-3B44-896B-A2EB8A2AC157}"/>
              </a:ext>
            </a:extLst>
          </p:cNvPr>
          <p:cNvPicPr>
            <a:picLocks/>
          </p:cNvPicPr>
          <p:nvPr/>
        </p:nvPicPr>
        <p:blipFill>
          <a:blip r:embed="rId3"/>
          <a:stretch>
            <a:fillRect/>
          </a:stretch>
        </p:blipFill>
        <p:spPr>
          <a:xfrm>
            <a:off x="5883886" y="3376107"/>
            <a:ext cx="1080000" cy="720000"/>
          </a:xfrm>
          <a:prstGeom prst="rect">
            <a:avLst/>
          </a:prstGeom>
        </p:spPr>
      </p:pic>
      <p:pic>
        <p:nvPicPr>
          <p:cNvPr id="5" name="Picture 4">
            <a:extLst>
              <a:ext uri="{FF2B5EF4-FFF2-40B4-BE49-F238E27FC236}">
                <a16:creationId xmlns:a16="http://schemas.microsoft.com/office/drawing/2014/main" id="{D3E4452D-3E72-2049-A7E4-FDEE5685B60B}"/>
              </a:ext>
            </a:extLst>
          </p:cNvPr>
          <p:cNvPicPr>
            <a:picLocks noChangeAspect="1"/>
          </p:cNvPicPr>
          <p:nvPr/>
        </p:nvPicPr>
        <p:blipFill>
          <a:blip r:embed="rId4"/>
          <a:stretch>
            <a:fillRect/>
          </a:stretch>
        </p:blipFill>
        <p:spPr>
          <a:xfrm>
            <a:off x="8055345" y="3316520"/>
            <a:ext cx="864000" cy="864000"/>
          </a:xfrm>
          <a:prstGeom prst="rect">
            <a:avLst/>
          </a:prstGeom>
        </p:spPr>
      </p:pic>
      <p:pic>
        <p:nvPicPr>
          <p:cNvPr id="6" name="Picture 5">
            <a:extLst>
              <a:ext uri="{FF2B5EF4-FFF2-40B4-BE49-F238E27FC236}">
                <a16:creationId xmlns:a16="http://schemas.microsoft.com/office/drawing/2014/main" id="{0273248E-3EB1-2745-A73A-521A2C8C0F16}"/>
              </a:ext>
            </a:extLst>
          </p:cNvPr>
          <p:cNvPicPr>
            <a:picLocks noChangeAspect="1"/>
          </p:cNvPicPr>
          <p:nvPr/>
        </p:nvPicPr>
        <p:blipFill>
          <a:blip r:embed="rId5"/>
          <a:stretch>
            <a:fillRect/>
          </a:stretch>
        </p:blipFill>
        <p:spPr>
          <a:xfrm>
            <a:off x="3740028" y="3298206"/>
            <a:ext cx="864000" cy="864000"/>
          </a:xfrm>
          <a:prstGeom prst="rect">
            <a:avLst/>
          </a:prstGeom>
        </p:spPr>
      </p:pic>
      <p:sp>
        <p:nvSpPr>
          <p:cNvPr id="3" name="Slide Number Placeholder 2">
            <a:extLst>
              <a:ext uri="{FF2B5EF4-FFF2-40B4-BE49-F238E27FC236}">
                <a16:creationId xmlns:a16="http://schemas.microsoft.com/office/drawing/2014/main" id="{AEACAB64-9839-5642-9082-B250EBEB5FE5}"/>
              </a:ext>
            </a:extLst>
          </p:cNvPr>
          <p:cNvSpPr>
            <a:spLocks noGrp="1"/>
          </p:cNvSpPr>
          <p:nvPr>
            <p:ph type="sldNum" sz="quarter" idx="12"/>
          </p:nvPr>
        </p:nvSpPr>
        <p:spPr/>
        <p:txBody>
          <a:bodyPr/>
          <a:lstStyle/>
          <a:p>
            <a:fld id="{3AA6E59B-1D50-4E2A-9F3E-A166893D89E1}" type="slidenum">
              <a:rPr lang="en-GB" smtClean="0"/>
              <a:t>17</a:t>
            </a:fld>
            <a:endParaRPr lang="en-GB"/>
          </a:p>
        </p:txBody>
      </p:sp>
    </p:spTree>
    <p:extLst>
      <p:ext uri="{BB962C8B-B14F-4D97-AF65-F5344CB8AC3E}">
        <p14:creationId xmlns:p14="http://schemas.microsoft.com/office/powerpoint/2010/main" val="2577321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514E23-A158-B447-A750-36131CB9FF96}"/>
              </a:ext>
            </a:extLst>
          </p:cNvPr>
          <p:cNvSpPr>
            <a:spLocks noGrp="1"/>
          </p:cNvSpPr>
          <p:nvPr>
            <p:ph type="sldNum" sz="quarter" idx="12"/>
          </p:nvPr>
        </p:nvSpPr>
        <p:spPr/>
        <p:txBody>
          <a:bodyPr/>
          <a:lstStyle/>
          <a:p>
            <a:fld id="{3AA6E59B-1D50-4E2A-9F3E-A166893D89E1}" type="slidenum">
              <a:rPr lang="en-GB" smtClean="0"/>
              <a:t>18</a:t>
            </a:fld>
            <a:endParaRPr lang="en-GB"/>
          </a:p>
        </p:txBody>
      </p:sp>
      <p:sp>
        <p:nvSpPr>
          <p:cNvPr id="6" name="Rectangle 5">
            <a:extLst>
              <a:ext uri="{FF2B5EF4-FFF2-40B4-BE49-F238E27FC236}">
                <a16:creationId xmlns:a16="http://schemas.microsoft.com/office/drawing/2014/main" id="{C4186803-5A6F-1442-A2D9-D787656578C7}"/>
              </a:ext>
            </a:extLst>
          </p:cNvPr>
          <p:cNvSpPr/>
          <p:nvPr/>
        </p:nvSpPr>
        <p:spPr>
          <a:xfrm>
            <a:off x="5697971" y="535167"/>
            <a:ext cx="2581827" cy="369332"/>
          </a:xfrm>
          <a:prstGeom prst="rect">
            <a:avLst/>
          </a:prstGeom>
          <a:solidFill>
            <a:schemeClr val="tx2"/>
          </a:solidFill>
        </p:spPr>
        <p:txBody>
          <a:bodyPr wrap="square">
            <a:spAutoFit/>
          </a:bodyPr>
          <a:lstStyle/>
          <a:p>
            <a:r>
              <a:rPr lang="en-GB">
                <a:solidFill>
                  <a:schemeClr val="bg1"/>
                </a:solidFill>
              </a:rPr>
              <a:t>Outcomes</a:t>
            </a:r>
          </a:p>
        </p:txBody>
      </p:sp>
      <p:sp>
        <p:nvSpPr>
          <p:cNvPr id="9" name="Title 2">
            <a:extLst>
              <a:ext uri="{FF2B5EF4-FFF2-40B4-BE49-F238E27FC236}">
                <a16:creationId xmlns:a16="http://schemas.microsoft.com/office/drawing/2014/main" id="{9FC94E74-9111-8F44-A75A-F02A018E931D}"/>
              </a:ext>
            </a:extLst>
          </p:cNvPr>
          <p:cNvSpPr txBox="1">
            <a:spLocks/>
          </p:cNvSpPr>
          <p:nvPr/>
        </p:nvSpPr>
        <p:spPr>
          <a:xfrm>
            <a:off x="0" y="161263"/>
            <a:ext cx="12191999" cy="747807"/>
          </a:xfrm>
          <a:prstGeom prst="rect">
            <a:avLst/>
          </a:prstGeom>
          <a:gradFill>
            <a:gsLst>
              <a:gs pos="12000">
                <a:schemeClr val="tx2"/>
              </a:gs>
              <a:gs pos="89000">
                <a:schemeClr val="accent1"/>
              </a:gs>
            </a:gsLst>
            <a:lin ang="10800000" scaled="1"/>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endParaRPr lang="en-US" sz="8500">
              <a:solidFill>
                <a:schemeClr val="bg1"/>
              </a:solidFill>
            </a:endParaRPr>
          </a:p>
          <a:p>
            <a:r>
              <a:rPr lang="en-US" sz="12800">
                <a:solidFill>
                  <a:schemeClr val="bg1"/>
                </a:solidFill>
              </a:rPr>
              <a:t>Theory of Change: Activities + Outputs</a:t>
            </a:r>
            <a:br>
              <a:rPr lang="en-US" sz="4400">
                <a:solidFill>
                  <a:srgbClr val="000000"/>
                </a:solidFill>
              </a:rPr>
            </a:br>
            <a:br>
              <a:rPr lang="en-US" sz="4400">
                <a:solidFill>
                  <a:srgbClr val="000000"/>
                </a:solidFill>
              </a:rPr>
            </a:br>
            <a:endParaRPr lang="en-US" sz="3000">
              <a:solidFill>
                <a:schemeClr val="accent1"/>
              </a:solidFill>
            </a:endParaRPr>
          </a:p>
        </p:txBody>
      </p:sp>
      <p:sp>
        <p:nvSpPr>
          <p:cNvPr id="10" name="TextBox 9">
            <a:extLst>
              <a:ext uri="{FF2B5EF4-FFF2-40B4-BE49-F238E27FC236}">
                <a16:creationId xmlns:a16="http://schemas.microsoft.com/office/drawing/2014/main" id="{E5F9B97E-B855-A942-9B76-8320E087C6C0}"/>
              </a:ext>
            </a:extLst>
          </p:cNvPr>
          <p:cNvSpPr txBox="1"/>
          <p:nvPr/>
        </p:nvSpPr>
        <p:spPr>
          <a:xfrm>
            <a:off x="3052291" y="3026537"/>
            <a:ext cx="1506830" cy="2691684"/>
          </a:xfrm>
          <a:prstGeom prst="rect">
            <a:avLst/>
          </a:prstGeom>
          <a:solidFill>
            <a:schemeClr val="bg1"/>
          </a:solidFill>
        </p:spPr>
        <p:txBody>
          <a:bodyPr wrap="square" rtlCol="0">
            <a:spAutoFit/>
          </a:bodyPr>
          <a:lstStyle/>
          <a:p>
            <a:endParaRPr lang="en-US"/>
          </a:p>
        </p:txBody>
      </p:sp>
      <p:sp>
        <p:nvSpPr>
          <p:cNvPr id="11" name="TextBox 10">
            <a:extLst>
              <a:ext uri="{FF2B5EF4-FFF2-40B4-BE49-F238E27FC236}">
                <a16:creationId xmlns:a16="http://schemas.microsoft.com/office/drawing/2014/main" id="{9DC07A1F-EA72-7946-8DBC-4A41747DDA57}"/>
              </a:ext>
            </a:extLst>
          </p:cNvPr>
          <p:cNvSpPr txBox="1"/>
          <p:nvPr/>
        </p:nvSpPr>
        <p:spPr>
          <a:xfrm>
            <a:off x="5188723" y="2985754"/>
            <a:ext cx="1675716" cy="2691684"/>
          </a:xfrm>
          <a:prstGeom prst="rect">
            <a:avLst/>
          </a:prstGeom>
          <a:solidFill>
            <a:schemeClr val="bg1"/>
          </a:solidFill>
        </p:spPr>
        <p:txBody>
          <a:bodyPr wrap="square" rtlCol="0">
            <a:spAutoFit/>
          </a:bodyPr>
          <a:lstStyle/>
          <a:p>
            <a:endParaRPr lang="en-US"/>
          </a:p>
        </p:txBody>
      </p:sp>
      <p:sp>
        <p:nvSpPr>
          <p:cNvPr id="12" name="TextBox 11">
            <a:extLst>
              <a:ext uri="{FF2B5EF4-FFF2-40B4-BE49-F238E27FC236}">
                <a16:creationId xmlns:a16="http://schemas.microsoft.com/office/drawing/2014/main" id="{ADDC45B6-F8E8-E041-A637-58BFAA1837D5}"/>
              </a:ext>
            </a:extLst>
          </p:cNvPr>
          <p:cNvSpPr txBox="1"/>
          <p:nvPr/>
        </p:nvSpPr>
        <p:spPr>
          <a:xfrm>
            <a:off x="9764006" y="2985754"/>
            <a:ext cx="1373297" cy="2691684"/>
          </a:xfrm>
          <a:prstGeom prst="rect">
            <a:avLst/>
          </a:prstGeom>
          <a:solidFill>
            <a:schemeClr val="bg1"/>
          </a:solidFill>
        </p:spPr>
        <p:txBody>
          <a:bodyPr wrap="square" rtlCol="0">
            <a:spAutoFit/>
          </a:bodyPr>
          <a:lstStyle/>
          <a:p>
            <a:endParaRPr lang="en-US"/>
          </a:p>
        </p:txBody>
      </p:sp>
      <p:sp>
        <p:nvSpPr>
          <p:cNvPr id="13" name="TextBox 12">
            <a:extLst>
              <a:ext uri="{FF2B5EF4-FFF2-40B4-BE49-F238E27FC236}">
                <a16:creationId xmlns:a16="http://schemas.microsoft.com/office/drawing/2014/main" id="{905EB45D-2FBC-F146-A226-4781C1C0AF16}"/>
              </a:ext>
            </a:extLst>
          </p:cNvPr>
          <p:cNvSpPr txBox="1"/>
          <p:nvPr/>
        </p:nvSpPr>
        <p:spPr>
          <a:xfrm>
            <a:off x="2653047" y="5898524"/>
            <a:ext cx="8538693" cy="462946"/>
          </a:xfrm>
          <a:prstGeom prst="rect">
            <a:avLst/>
          </a:prstGeom>
          <a:solidFill>
            <a:schemeClr val="bg1"/>
          </a:solidFill>
        </p:spPr>
        <p:txBody>
          <a:bodyPr wrap="square" rtlCol="0">
            <a:spAutoFit/>
          </a:bodyPr>
          <a:lstStyle/>
          <a:p>
            <a:endParaRPr lang="en-US"/>
          </a:p>
        </p:txBody>
      </p:sp>
      <p:sp>
        <p:nvSpPr>
          <p:cNvPr id="15" name="TextBox 14">
            <a:extLst>
              <a:ext uri="{FF2B5EF4-FFF2-40B4-BE49-F238E27FC236}">
                <a16:creationId xmlns:a16="http://schemas.microsoft.com/office/drawing/2014/main" id="{678C380C-F6F4-9E4D-8E96-D06525C50766}"/>
              </a:ext>
            </a:extLst>
          </p:cNvPr>
          <p:cNvSpPr txBox="1"/>
          <p:nvPr/>
        </p:nvSpPr>
        <p:spPr>
          <a:xfrm>
            <a:off x="1460762" y="3026537"/>
            <a:ext cx="1324658" cy="1083970"/>
          </a:xfrm>
          <a:prstGeom prst="rect">
            <a:avLst/>
          </a:prstGeom>
          <a:solidFill>
            <a:schemeClr val="bg1"/>
          </a:solidFill>
        </p:spPr>
        <p:txBody>
          <a:bodyPr wrap="square" rtlCol="0">
            <a:spAutoFit/>
          </a:bodyPr>
          <a:lstStyle/>
          <a:p>
            <a:endParaRPr lang="en-US"/>
          </a:p>
        </p:txBody>
      </p:sp>
      <p:pic>
        <p:nvPicPr>
          <p:cNvPr id="2" name="Picture 1">
            <a:extLst>
              <a:ext uri="{FF2B5EF4-FFF2-40B4-BE49-F238E27FC236}">
                <a16:creationId xmlns:a16="http://schemas.microsoft.com/office/drawing/2014/main" id="{023DE8B7-387A-8145-BA54-61B1465E390E}"/>
              </a:ext>
            </a:extLst>
          </p:cNvPr>
          <p:cNvPicPr>
            <a:picLocks noChangeAspect="1"/>
          </p:cNvPicPr>
          <p:nvPr/>
        </p:nvPicPr>
        <p:blipFill rotWithShape="1">
          <a:blip r:embed="rId2"/>
          <a:srcRect r="12557"/>
          <a:stretch/>
        </p:blipFill>
        <p:spPr>
          <a:xfrm>
            <a:off x="1000261" y="995375"/>
            <a:ext cx="9136141" cy="5732483"/>
          </a:xfrm>
          <a:prstGeom prst="rect">
            <a:avLst/>
          </a:prstGeom>
        </p:spPr>
      </p:pic>
      <p:sp>
        <p:nvSpPr>
          <p:cNvPr id="65" name="TextBox 64">
            <a:extLst>
              <a:ext uri="{FF2B5EF4-FFF2-40B4-BE49-F238E27FC236}">
                <a16:creationId xmlns:a16="http://schemas.microsoft.com/office/drawing/2014/main" id="{1FA83CC8-F774-B24C-BA4B-5F843791E87B}"/>
              </a:ext>
            </a:extLst>
          </p:cNvPr>
          <p:cNvSpPr txBox="1"/>
          <p:nvPr/>
        </p:nvSpPr>
        <p:spPr>
          <a:xfrm>
            <a:off x="2785421" y="2985754"/>
            <a:ext cx="1504256" cy="2809347"/>
          </a:xfrm>
          <a:prstGeom prst="rect">
            <a:avLst/>
          </a:prstGeom>
          <a:solidFill>
            <a:schemeClr val="bg1"/>
          </a:solidFill>
        </p:spPr>
        <p:txBody>
          <a:bodyPr wrap="square" rtlCol="0">
            <a:spAutoFit/>
          </a:bodyPr>
          <a:lstStyle/>
          <a:p>
            <a:endParaRPr lang="en-US"/>
          </a:p>
        </p:txBody>
      </p:sp>
      <p:sp>
        <p:nvSpPr>
          <p:cNvPr id="66" name="TextBox 65">
            <a:extLst>
              <a:ext uri="{FF2B5EF4-FFF2-40B4-BE49-F238E27FC236}">
                <a16:creationId xmlns:a16="http://schemas.microsoft.com/office/drawing/2014/main" id="{B11A798B-6489-B14B-9EB0-795E29D195B4}"/>
              </a:ext>
            </a:extLst>
          </p:cNvPr>
          <p:cNvSpPr txBox="1"/>
          <p:nvPr/>
        </p:nvSpPr>
        <p:spPr>
          <a:xfrm>
            <a:off x="4754976" y="2965810"/>
            <a:ext cx="1527967" cy="2691684"/>
          </a:xfrm>
          <a:prstGeom prst="rect">
            <a:avLst/>
          </a:prstGeom>
          <a:solidFill>
            <a:schemeClr val="bg1"/>
          </a:solidFill>
        </p:spPr>
        <p:txBody>
          <a:bodyPr wrap="square" rtlCol="0">
            <a:spAutoFit/>
          </a:bodyPr>
          <a:lstStyle/>
          <a:p>
            <a:endParaRPr lang="en-US"/>
          </a:p>
        </p:txBody>
      </p:sp>
      <p:sp>
        <p:nvSpPr>
          <p:cNvPr id="67" name="TextBox 66">
            <a:extLst>
              <a:ext uri="{FF2B5EF4-FFF2-40B4-BE49-F238E27FC236}">
                <a16:creationId xmlns:a16="http://schemas.microsoft.com/office/drawing/2014/main" id="{B3C25736-5C6A-994B-BF24-8D1C6A6CFB8E}"/>
              </a:ext>
            </a:extLst>
          </p:cNvPr>
          <p:cNvSpPr txBox="1"/>
          <p:nvPr/>
        </p:nvSpPr>
        <p:spPr>
          <a:xfrm>
            <a:off x="10764266" y="2985754"/>
            <a:ext cx="1373297" cy="2691684"/>
          </a:xfrm>
          <a:prstGeom prst="rect">
            <a:avLst/>
          </a:prstGeom>
          <a:solidFill>
            <a:schemeClr val="bg1"/>
          </a:solidFill>
        </p:spPr>
        <p:txBody>
          <a:bodyPr wrap="square" rtlCol="0">
            <a:spAutoFit/>
          </a:bodyPr>
          <a:lstStyle/>
          <a:p>
            <a:endParaRPr lang="en-US"/>
          </a:p>
        </p:txBody>
      </p:sp>
      <p:sp>
        <p:nvSpPr>
          <p:cNvPr id="68" name="TextBox 67">
            <a:extLst>
              <a:ext uri="{FF2B5EF4-FFF2-40B4-BE49-F238E27FC236}">
                <a16:creationId xmlns:a16="http://schemas.microsoft.com/office/drawing/2014/main" id="{425DBDF9-B995-6943-B8E7-CED380A8AC85}"/>
              </a:ext>
            </a:extLst>
          </p:cNvPr>
          <p:cNvSpPr txBox="1"/>
          <p:nvPr/>
        </p:nvSpPr>
        <p:spPr>
          <a:xfrm>
            <a:off x="2582788" y="5929322"/>
            <a:ext cx="7416000" cy="648000"/>
          </a:xfrm>
          <a:prstGeom prst="rect">
            <a:avLst/>
          </a:prstGeom>
          <a:solidFill>
            <a:schemeClr val="bg1"/>
          </a:solidFill>
        </p:spPr>
        <p:txBody>
          <a:bodyPr wrap="square" rtlCol="0">
            <a:spAutoFit/>
          </a:bodyPr>
          <a:lstStyle/>
          <a:p>
            <a:endParaRPr lang="en-US"/>
          </a:p>
        </p:txBody>
      </p:sp>
      <p:sp>
        <p:nvSpPr>
          <p:cNvPr id="69" name="TextBox 68">
            <a:extLst>
              <a:ext uri="{FF2B5EF4-FFF2-40B4-BE49-F238E27FC236}">
                <a16:creationId xmlns:a16="http://schemas.microsoft.com/office/drawing/2014/main" id="{E26B153C-FE88-E247-878E-79165659D377}"/>
              </a:ext>
            </a:extLst>
          </p:cNvPr>
          <p:cNvSpPr txBox="1">
            <a:spLocks/>
          </p:cNvSpPr>
          <p:nvPr/>
        </p:nvSpPr>
        <p:spPr>
          <a:xfrm>
            <a:off x="1075789" y="2965072"/>
            <a:ext cx="1175890" cy="2412000"/>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3938353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514E23-A158-B447-A750-36131CB9FF96}"/>
              </a:ext>
            </a:extLst>
          </p:cNvPr>
          <p:cNvSpPr>
            <a:spLocks noGrp="1"/>
          </p:cNvSpPr>
          <p:nvPr>
            <p:ph type="sldNum" sz="quarter" idx="12"/>
          </p:nvPr>
        </p:nvSpPr>
        <p:spPr/>
        <p:txBody>
          <a:bodyPr/>
          <a:lstStyle/>
          <a:p>
            <a:fld id="{3AA6E59B-1D50-4E2A-9F3E-A166893D89E1}" type="slidenum">
              <a:rPr lang="en-GB" smtClean="0"/>
              <a:t>19</a:t>
            </a:fld>
            <a:endParaRPr lang="en-GB"/>
          </a:p>
        </p:txBody>
      </p:sp>
      <p:sp>
        <p:nvSpPr>
          <p:cNvPr id="6" name="Rectangle 5">
            <a:extLst>
              <a:ext uri="{FF2B5EF4-FFF2-40B4-BE49-F238E27FC236}">
                <a16:creationId xmlns:a16="http://schemas.microsoft.com/office/drawing/2014/main" id="{C4186803-5A6F-1442-A2D9-D787656578C7}"/>
              </a:ext>
            </a:extLst>
          </p:cNvPr>
          <p:cNvSpPr/>
          <p:nvPr/>
        </p:nvSpPr>
        <p:spPr>
          <a:xfrm>
            <a:off x="5697971" y="535167"/>
            <a:ext cx="2581827" cy="369332"/>
          </a:xfrm>
          <a:prstGeom prst="rect">
            <a:avLst/>
          </a:prstGeom>
          <a:solidFill>
            <a:schemeClr val="tx2"/>
          </a:solidFill>
        </p:spPr>
        <p:txBody>
          <a:bodyPr wrap="square">
            <a:spAutoFit/>
          </a:bodyPr>
          <a:lstStyle/>
          <a:p>
            <a:r>
              <a:rPr lang="en-GB">
                <a:solidFill>
                  <a:schemeClr val="bg1"/>
                </a:solidFill>
              </a:rPr>
              <a:t>Outcomes</a:t>
            </a:r>
          </a:p>
        </p:txBody>
      </p:sp>
      <p:sp>
        <p:nvSpPr>
          <p:cNvPr id="9" name="Title 2">
            <a:extLst>
              <a:ext uri="{FF2B5EF4-FFF2-40B4-BE49-F238E27FC236}">
                <a16:creationId xmlns:a16="http://schemas.microsoft.com/office/drawing/2014/main" id="{9FC94E74-9111-8F44-A75A-F02A018E931D}"/>
              </a:ext>
            </a:extLst>
          </p:cNvPr>
          <p:cNvSpPr txBox="1">
            <a:spLocks/>
          </p:cNvSpPr>
          <p:nvPr/>
        </p:nvSpPr>
        <p:spPr>
          <a:xfrm>
            <a:off x="-1" y="161263"/>
            <a:ext cx="12192001" cy="747807"/>
          </a:xfrm>
          <a:prstGeom prst="rect">
            <a:avLst/>
          </a:prstGeom>
          <a:gradFill>
            <a:gsLst>
              <a:gs pos="12000">
                <a:schemeClr val="tx2"/>
              </a:gs>
              <a:gs pos="89000">
                <a:schemeClr val="accent1"/>
              </a:gs>
            </a:gsLst>
            <a:lin ang="10800000" scaled="1"/>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endParaRPr lang="en-US" sz="8500">
              <a:solidFill>
                <a:schemeClr val="bg1"/>
              </a:solidFill>
            </a:endParaRPr>
          </a:p>
          <a:p>
            <a:r>
              <a:rPr lang="en-US" sz="12800">
                <a:solidFill>
                  <a:schemeClr val="bg1"/>
                </a:solidFill>
              </a:rPr>
              <a:t>Theory of Change: Activities + Outputs</a:t>
            </a:r>
            <a:br>
              <a:rPr lang="en-US" sz="4400">
                <a:solidFill>
                  <a:srgbClr val="000000"/>
                </a:solidFill>
              </a:rPr>
            </a:br>
            <a:br>
              <a:rPr lang="en-US" sz="4400">
                <a:solidFill>
                  <a:srgbClr val="000000"/>
                </a:solidFill>
              </a:rPr>
            </a:br>
            <a:endParaRPr lang="en-US" sz="3000">
              <a:solidFill>
                <a:schemeClr val="accent1"/>
              </a:solidFill>
            </a:endParaRPr>
          </a:p>
        </p:txBody>
      </p:sp>
      <p:sp>
        <p:nvSpPr>
          <p:cNvPr id="10" name="TextBox 9">
            <a:extLst>
              <a:ext uri="{FF2B5EF4-FFF2-40B4-BE49-F238E27FC236}">
                <a16:creationId xmlns:a16="http://schemas.microsoft.com/office/drawing/2014/main" id="{E5F9B97E-B855-A942-9B76-8320E087C6C0}"/>
              </a:ext>
            </a:extLst>
          </p:cNvPr>
          <p:cNvSpPr txBox="1"/>
          <p:nvPr/>
        </p:nvSpPr>
        <p:spPr>
          <a:xfrm>
            <a:off x="3052291" y="3026537"/>
            <a:ext cx="1506830" cy="2691684"/>
          </a:xfrm>
          <a:prstGeom prst="rect">
            <a:avLst/>
          </a:prstGeom>
          <a:solidFill>
            <a:schemeClr val="bg1"/>
          </a:solidFill>
        </p:spPr>
        <p:txBody>
          <a:bodyPr wrap="square" rtlCol="0">
            <a:spAutoFit/>
          </a:bodyPr>
          <a:lstStyle/>
          <a:p>
            <a:endParaRPr lang="en-US"/>
          </a:p>
        </p:txBody>
      </p:sp>
      <p:sp>
        <p:nvSpPr>
          <p:cNvPr id="11" name="TextBox 10">
            <a:extLst>
              <a:ext uri="{FF2B5EF4-FFF2-40B4-BE49-F238E27FC236}">
                <a16:creationId xmlns:a16="http://schemas.microsoft.com/office/drawing/2014/main" id="{9DC07A1F-EA72-7946-8DBC-4A41747DDA57}"/>
              </a:ext>
            </a:extLst>
          </p:cNvPr>
          <p:cNvSpPr txBox="1"/>
          <p:nvPr/>
        </p:nvSpPr>
        <p:spPr>
          <a:xfrm>
            <a:off x="5188723" y="2985754"/>
            <a:ext cx="1675716" cy="2691684"/>
          </a:xfrm>
          <a:prstGeom prst="rect">
            <a:avLst/>
          </a:prstGeom>
          <a:solidFill>
            <a:schemeClr val="bg1"/>
          </a:solidFill>
        </p:spPr>
        <p:txBody>
          <a:bodyPr wrap="square" rtlCol="0">
            <a:spAutoFit/>
          </a:bodyPr>
          <a:lstStyle/>
          <a:p>
            <a:endParaRPr lang="en-US"/>
          </a:p>
        </p:txBody>
      </p:sp>
      <p:sp>
        <p:nvSpPr>
          <p:cNvPr id="12" name="TextBox 11">
            <a:extLst>
              <a:ext uri="{FF2B5EF4-FFF2-40B4-BE49-F238E27FC236}">
                <a16:creationId xmlns:a16="http://schemas.microsoft.com/office/drawing/2014/main" id="{ADDC45B6-F8E8-E041-A637-58BFAA1837D5}"/>
              </a:ext>
            </a:extLst>
          </p:cNvPr>
          <p:cNvSpPr txBox="1"/>
          <p:nvPr/>
        </p:nvSpPr>
        <p:spPr>
          <a:xfrm>
            <a:off x="9764006" y="2985754"/>
            <a:ext cx="1373297" cy="2691684"/>
          </a:xfrm>
          <a:prstGeom prst="rect">
            <a:avLst/>
          </a:prstGeom>
          <a:solidFill>
            <a:schemeClr val="bg1"/>
          </a:solidFill>
        </p:spPr>
        <p:txBody>
          <a:bodyPr wrap="square" rtlCol="0">
            <a:spAutoFit/>
          </a:bodyPr>
          <a:lstStyle/>
          <a:p>
            <a:endParaRPr lang="en-US"/>
          </a:p>
        </p:txBody>
      </p:sp>
      <p:sp>
        <p:nvSpPr>
          <p:cNvPr id="13" name="TextBox 12">
            <a:extLst>
              <a:ext uri="{FF2B5EF4-FFF2-40B4-BE49-F238E27FC236}">
                <a16:creationId xmlns:a16="http://schemas.microsoft.com/office/drawing/2014/main" id="{905EB45D-2FBC-F146-A226-4781C1C0AF16}"/>
              </a:ext>
            </a:extLst>
          </p:cNvPr>
          <p:cNvSpPr txBox="1"/>
          <p:nvPr/>
        </p:nvSpPr>
        <p:spPr>
          <a:xfrm>
            <a:off x="2653047" y="5898524"/>
            <a:ext cx="8538693" cy="462946"/>
          </a:xfrm>
          <a:prstGeom prst="rect">
            <a:avLst/>
          </a:prstGeom>
          <a:solidFill>
            <a:schemeClr val="bg1"/>
          </a:solidFill>
        </p:spPr>
        <p:txBody>
          <a:bodyPr wrap="square" rtlCol="0">
            <a:spAutoFit/>
          </a:bodyPr>
          <a:lstStyle/>
          <a:p>
            <a:endParaRPr lang="en-US"/>
          </a:p>
        </p:txBody>
      </p:sp>
      <p:sp>
        <p:nvSpPr>
          <p:cNvPr id="15" name="TextBox 14">
            <a:extLst>
              <a:ext uri="{FF2B5EF4-FFF2-40B4-BE49-F238E27FC236}">
                <a16:creationId xmlns:a16="http://schemas.microsoft.com/office/drawing/2014/main" id="{678C380C-F6F4-9E4D-8E96-D06525C50766}"/>
              </a:ext>
            </a:extLst>
          </p:cNvPr>
          <p:cNvSpPr txBox="1"/>
          <p:nvPr/>
        </p:nvSpPr>
        <p:spPr>
          <a:xfrm>
            <a:off x="1460762" y="3026537"/>
            <a:ext cx="1324658" cy="1083970"/>
          </a:xfrm>
          <a:prstGeom prst="rect">
            <a:avLst/>
          </a:prstGeom>
          <a:solidFill>
            <a:schemeClr val="bg1"/>
          </a:solidFill>
        </p:spPr>
        <p:txBody>
          <a:bodyPr wrap="square" rtlCol="0">
            <a:spAutoFit/>
          </a:bodyPr>
          <a:lstStyle/>
          <a:p>
            <a:endParaRPr lang="en-US"/>
          </a:p>
        </p:txBody>
      </p:sp>
      <p:pic>
        <p:nvPicPr>
          <p:cNvPr id="2" name="Picture 1">
            <a:extLst>
              <a:ext uri="{FF2B5EF4-FFF2-40B4-BE49-F238E27FC236}">
                <a16:creationId xmlns:a16="http://schemas.microsoft.com/office/drawing/2014/main" id="{023DE8B7-387A-8145-BA54-61B1465E390E}"/>
              </a:ext>
            </a:extLst>
          </p:cNvPr>
          <p:cNvPicPr>
            <a:picLocks noChangeAspect="1"/>
          </p:cNvPicPr>
          <p:nvPr/>
        </p:nvPicPr>
        <p:blipFill rotWithShape="1">
          <a:blip r:embed="rId2"/>
          <a:srcRect r="12557"/>
          <a:stretch/>
        </p:blipFill>
        <p:spPr>
          <a:xfrm>
            <a:off x="1000261" y="995375"/>
            <a:ext cx="9122534" cy="5759697"/>
          </a:xfrm>
          <a:prstGeom prst="rect">
            <a:avLst/>
          </a:prstGeom>
        </p:spPr>
      </p:pic>
      <p:sp>
        <p:nvSpPr>
          <p:cNvPr id="67" name="TextBox 66">
            <a:extLst>
              <a:ext uri="{FF2B5EF4-FFF2-40B4-BE49-F238E27FC236}">
                <a16:creationId xmlns:a16="http://schemas.microsoft.com/office/drawing/2014/main" id="{B3C25736-5C6A-994B-BF24-8D1C6A6CFB8E}"/>
              </a:ext>
            </a:extLst>
          </p:cNvPr>
          <p:cNvSpPr txBox="1"/>
          <p:nvPr/>
        </p:nvSpPr>
        <p:spPr>
          <a:xfrm>
            <a:off x="10764266" y="2985754"/>
            <a:ext cx="1373297" cy="2691684"/>
          </a:xfrm>
          <a:prstGeom prst="rect">
            <a:avLst/>
          </a:prstGeom>
          <a:solidFill>
            <a:schemeClr val="bg1"/>
          </a:solidFill>
        </p:spPr>
        <p:txBody>
          <a:bodyPr wrap="square" rtlCol="0">
            <a:spAutoFit/>
          </a:bodyPr>
          <a:lstStyle/>
          <a:p>
            <a:endParaRPr lang="en-US"/>
          </a:p>
        </p:txBody>
      </p:sp>
      <p:sp>
        <p:nvSpPr>
          <p:cNvPr id="68" name="TextBox 67">
            <a:extLst>
              <a:ext uri="{FF2B5EF4-FFF2-40B4-BE49-F238E27FC236}">
                <a16:creationId xmlns:a16="http://schemas.microsoft.com/office/drawing/2014/main" id="{425DBDF9-B995-6943-B8E7-CED380A8AC85}"/>
              </a:ext>
            </a:extLst>
          </p:cNvPr>
          <p:cNvSpPr txBox="1"/>
          <p:nvPr/>
        </p:nvSpPr>
        <p:spPr>
          <a:xfrm>
            <a:off x="2582788" y="5929322"/>
            <a:ext cx="7416000" cy="648000"/>
          </a:xfrm>
          <a:prstGeom prst="rect">
            <a:avLst/>
          </a:prstGeom>
          <a:solidFill>
            <a:schemeClr val="bg1"/>
          </a:solidFill>
        </p:spPr>
        <p:txBody>
          <a:bodyPr wrap="square" rtlCol="0">
            <a:spAutoFit/>
          </a:bodyPr>
          <a:lstStyle/>
          <a:p>
            <a:endParaRPr lang="en-US"/>
          </a:p>
        </p:txBody>
      </p:sp>
      <p:sp>
        <p:nvSpPr>
          <p:cNvPr id="69" name="TextBox 68">
            <a:extLst>
              <a:ext uri="{FF2B5EF4-FFF2-40B4-BE49-F238E27FC236}">
                <a16:creationId xmlns:a16="http://schemas.microsoft.com/office/drawing/2014/main" id="{E26B153C-FE88-E247-878E-79165659D377}"/>
              </a:ext>
            </a:extLst>
          </p:cNvPr>
          <p:cNvSpPr txBox="1">
            <a:spLocks/>
          </p:cNvSpPr>
          <p:nvPr/>
        </p:nvSpPr>
        <p:spPr>
          <a:xfrm>
            <a:off x="1075789" y="2965072"/>
            <a:ext cx="1175890" cy="2412000"/>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3938533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E86BD62-921A-45EA-91A0-CF3AB1D783DF}"/>
              </a:ext>
            </a:extLst>
          </p:cNvPr>
          <p:cNvSpPr>
            <a:spLocks noGrp="1"/>
          </p:cNvSpPr>
          <p:nvPr>
            <p:ph type="sldNum" sz="quarter" idx="12"/>
          </p:nvPr>
        </p:nvSpPr>
        <p:spPr/>
        <p:txBody>
          <a:bodyPr/>
          <a:lstStyle/>
          <a:p>
            <a:fld id="{ABAAC70F-5A08-4087-BC3F-CD980DF159A0}" type="slidenum">
              <a:rPr lang="en-GB" smtClean="0"/>
              <a:t>2</a:t>
            </a:fld>
            <a:endParaRPr lang="en-GB"/>
          </a:p>
        </p:txBody>
      </p:sp>
      <p:sp>
        <p:nvSpPr>
          <p:cNvPr id="6" name="Oval 5">
            <a:extLst>
              <a:ext uri="{FF2B5EF4-FFF2-40B4-BE49-F238E27FC236}">
                <a16:creationId xmlns:a16="http://schemas.microsoft.com/office/drawing/2014/main" id="{4EFD0659-09B1-49FB-842B-B1D2FB764E10}"/>
              </a:ext>
            </a:extLst>
          </p:cNvPr>
          <p:cNvSpPr/>
          <p:nvPr/>
        </p:nvSpPr>
        <p:spPr>
          <a:xfrm>
            <a:off x="1662600" y="2077960"/>
            <a:ext cx="547200" cy="545895"/>
          </a:xfrm>
          <a:prstGeom prst="ellipse">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a:ea typeface="+mn-ea"/>
                <a:cs typeface="+mn-cs"/>
              </a:rPr>
              <a:t>1</a:t>
            </a:r>
          </a:p>
        </p:txBody>
      </p:sp>
      <p:sp>
        <p:nvSpPr>
          <p:cNvPr id="7" name="TextBox 6">
            <a:extLst>
              <a:ext uri="{FF2B5EF4-FFF2-40B4-BE49-F238E27FC236}">
                <a16:creationId xmlns:a16="http://schemas.microsoft.com/office/drawing/2014/main" id="{40652B89-4DCF-4FC5-A7D3-84108DC5272D}"/>
              </a:ext>
            </a:extLst>
          </p:cNvPr>
          <p:cNvSpPr txBox="1"/>
          <p:nvPr/>
        </p:nvSpPr>
        <p:spPr>
          <a:xfrm>
            <a:off x="2686664" y="2077960"/>
            <a:ext cx="8190272" cy="545895"/>
          </a:xfrm>
          <a:prstGeom prst="rect">
            <a:avLst/>
          </a:prstGeom>
          <a:solidFill>
            <a:schemeClr val="bg2"/>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A2D50"/>
                </a:solidFill>
                <a:effectLst/>
                <a:uLnTx/>
                <a:uFillTx/>
                <a:ea typeface="+mn-ea"/>
                <a:cs typeface="+mn-cs"/>
              </a:rPr>
              <a:t>Introduction to TASO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srgbClr val="002060"/>
              </a:solidFill>
              <a:effectLst/>
              <a:uLnTx/>
              <a:uFillTx/>
              <a:latin typeface="Kings Caslon Text" panose="02000503000000020003" pitchFamily="2" charset="0"/>
              <a:ea typeface="+mn-ea"/>
              <a:cs typeface="+mn-cs"/>
            </a:endParaRPr>
          </a:p>
        </p:txBody>
      </p:sp>
      <p:sp>
        <p:nvSpPr>
          <p:cNvPr id="10" name="Oval 9">
            <a:extLst>
              <a:ext uri="{FF2B5EF4-FFF2-40B4-BE49-F238E27FC236}">
                <a16:creationId xmlns:a16="http://schemas.microsoft.com/office/drawing/2014/main" id="{823FA4D4-BA1E-426E-B96A-70EC202BB162}"/>
              </a:ext>
            </a:extLst>
          </p:cNvPr>
          <p:cNvSpPr/>
          <p:nvPr/>
        </p:nvSpPr>
        <p:spPr>
          <a:xfrm>
            <a:off x="1662600" y="2803489"/>
            <a:ext cx="547200" cy="545895"/>
          </a:xfrm>
          <a:prstGeom prst="ellipse">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a:ea typeface="+mn-ea"/>
                <a:cs typeface="+mn-cs"/>
              </a:rPr>
              <a:t>2</a:t>
            </a:r>
          </a:p>
        </p:txBody>
      </p:sp>
      <p:sp>
        <p:nvSpPr>
          <p:cNvPr id="11" name="TextBox 10">
            <a:extLst>
              <a:ext uri="{FF2B5EF4-FFF2-40B4-BE49-F238E27FC236}">
                <a16:creationId xmlns:a16="http://schemas.microsoft.com/office/drawing/2014/main" id="{DB3C4A7B-F531-4C5E-87FF-7459010FFBAD}"/>
              </a:ext>
            </a:extLst>
          </p:cNvPr>
          <p:cNvSpPr txBox="1"/>
          <p:nvPr/>
        </p:nvSpPr>
        <p:spPr>
          <a:xfrm>
            <a:off x="2686664" y="2801409"/>
            <a:ext cx="8190272" cy="545895"/>
          </a:xfrm>
          <a:prstGeom prst="rect">
            <a:avLst/>
          </a:prstGeom>
          <a:solidFill>
            <a:schemeClr val="bg2"/>
          </a:solidFill>
        </p:spPr>
        <p:txBody>
          <a:bodyPr wrap="square" rtlCol="0">
            <a:noAutofit/>
          </a:bodyPr>
          <a:lstStyle>
            <a:defPPr>
              <a:defRPr lang="en-US"/>
            </a:defPPr>
            <a:lvl1pPr marR="0" lvl="0" indent="0" defTabSz="914400" fontAlgn="auto">
              <a:lnSpc>
                <a:spcPct val="100000"/>
              </a:lnSpc>
              <a:spcBef>
                <a:spcPts val="0"/>
              </a:spcBef>
              <a:spcAft>
                <a:spcPts val="0"/>
              </a:spcAft>
              <a:buClrTx/>
              <a:buSzTx/>
              <a:buFontTx/>
              <a:buNone/>
              <a:tabLst/>
              <a:defRPr kumimoji="0" sz="2800" b="0" i="0" u="none" strike="noStrike" cap="none" spc="0" normalizeH="0" baseline="0">
                <a:ln>
                  <a:noFill/>
                </a:ln>
                <a:solidFill>
                  <a:srgbClr val="0A2D50"/>
                </a:solidFill>
                <a:effectLst/>
                <a:uLnTx/>
                <a:uFillTx/>
                <a:latin typeface="Kings Caslon Text" panose="02000503000000020003" pitchFamily="2" charset="0"/>
              </a:defRPr>
            </a:lvl1pPr>
          </a:lstStyle>
          <a:p>
            <a:r>
              <a:rPr lang="en-GB" sz="2400">
                <a:latin typeface="+mn-lt"/>
              </a:rPr>
              <a:t>The Evaluation Cycle: Diagnose Stage</a:t>
            </a:r>
          </a:p>
        </p:txBody>
      </p:sp>
      <p:sp>
        <p:nvSpPr>
          <p:cNvPr id="12" name="Oval 11">
            <a:extLst>
              <a:ext uri="{FF2B5EF4-FFF2-40B4-BE49-F238E27FC236}">
                <a16:creationId xmlns:a16="http://schemas.microsoft.com/office/drawing/2014/main" id="{5169DA3B-3D9C-4F13-9F26-03542E438EE7}"/>
              </a:ext>
            </a:extLst>
          </p:cNvPr>
          <p:cNvSpPr/>
          <p:nvPr/>
        </p:nvSpPr>
        <p:spPr>
          <a:xfrm>
            <a:off x="1662600" y="3508617"/>
            <a:ext cx="547200" cy="545895"/>
          </a:xfrm>
          <a:prstGeom prst="ellipse">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a:ea typeface="+mn-ea"/>
                <a:cs typeface="+mn-cs"/>
              </a:rPr>
              <a:t>3</a:t>
            </a:r>
          </a:p>
        </p:txBody>
      </p:sp>
      <p:sp>
        <p:nvSpPr>
          <p:cNvPr id="13" name="TextBox 12">
            <a:extLst>
              <a:ext uri="{FF2B5EF4-FFF2-40B4-BE49-F238E27FC236}">
                <a16:creationId xmlns:a16="http://schemas.microsoft.com/office/drawing/2014/main" id="{A2824CBD-365D-48E0-B091-FA515917F8E9}"/>
              </a:ext>
            </a:extLst>
          </p:cNvPr>
          <p:cNvSpPr txBox="1"/>
          <p:nvPr/>
        </p:nvSpPr>
        <p:spPr>
          <a:xfrm>
            <a:off x="2686664" y="3506760"/>
            <a:ext cx="8190272" cy="545895"/>
          </a:xfrm>
          <a:prstGeom prst="rect">
            <a:avLst/>
          </a:prstGeom>
          <a:solidFill>
            <a:schemeClr val="bg2"/>
          </a:solidFill>
        </p:spPr>
        <p:txBody>
          <a:bodyPr wrap="square" rtlCol="0">
            <a:noAutofit/>
          </a:bodyPr>
          <a:lstStyle>
            <a:defPPr>
              <a:defRPr lang="en-US"/>
            </a:defPPr>
            <a:lvl1pPr marR="0" lvl="0" indent="0" defTabSz="914400" fontAlgn="auto">
              <a:lnSpc>
                <a:spcPct val="100000"/>
              </a:lnSpc>
              <a:spcBef>
                <a:spcPts val="0"/>
              </a:spcBef>
              <a:spcAft>
                <a:spcPts val="0"/>
              </a:spcAft>
              <a:buClrTx/>
              <a:buSzTx/>
              <a:buFontTx/>
              <a:buNone/>
              <a:tabLst/>
              <a:defRPr kumimoji="0" sz="2800" b="0" i="0" u="none" strike="noStrike" cap="none" spc="0" normalizeH="0" baseline="0">
                <a:ln>
                  <a:noFill/>
                </a:ln>
                <a:solidFill>
                  <a:srgbClr val="0A2D50"/>
                </a:solidFill>
                <a:effectLst/>
                <a:uLnTx/>
                <a:uFillTx/>
                <a:latin typeface="Kings Caslon Text" panose="02000503000000020003" pitchFamily="2" charset="0"/>
              </a:defRPr>
            </a:lvl1pPr>
          </a:lstStyle>
          <a:p>
            <a:r>
              <a:rPr lang="en-GB" sz="2400">
                <a:latin typeface="+mn-lt"/>
              </a:rPr>
              <a:t>How a Theory of Change can help you</a:t>
            </a:r>
          </a:p>
          <a:p>
            <a:endParaRPr lang="en-GB"/>
          </a:p>
        </p:txBody>
      </p:sp>
      <p:sp>
        <p:nvSpPr>
          <p:cNvPr id="14" name="Oval 13">
            <a:extLst>
              <a:ext uri="{FF2B5EF4-FFF2-40B4-BE49-F238E27FC236}">
                <a16:creationId xmlns:a16="http://schemas.microsoft.com/office/drawing/2014/main" id="{C1E76861-8F9C-42D6-B74D-F58E9EDF2F98}"/>
              </a:ext>
            </a:extLst>
          </p:cNvPr>
          <p:cNvSpPr/>
          <p:nvPr/>
        </p:nvSpPr>
        <p:spPr>
          <a:xfrm>
            <a:off x="1662600" y="4219471"/>
            <a:ext cx="547200" cy="545895"/>
          </a:xfrm>
          <a:prstGeom prst="ellipse">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a:ea typeface="+mn-ea"/>
                <a:cs typeface="+mn-cs"/>
              </a:rPr>
              <a:t>4</a:t>
            </a:r>
          </a:p>
        </p:txBody>
      </p:sp>
      <p:sp>
        <p:nvSpPr>
          <p:cNvPr id="15" name="TextBox 14">
            <a:extLst>
              <a:ext uri="{FF2B5EF4-FFF2-40B4-BE49-F238E27FC236}">
                <a16:creationId xmlns:a16="http://schemas.microsoft.com/office/drawing/2014/main" id="{E2CAFD0F-C07A-431A-9024-1D7417A64D88}"/>
              </a:ext>
            </a:extLst>
          </p:cNvPr>
          <p:cNvSpPr txBox="1"/>
          <p:nvPr/>
        </p:nvSpPr>
        <p:spPr>
          <a:xfrm>
            <a:off x="2686664" y="4219470"/>
            <a:ext cx="8190272" cy="545895"/>
          </a:xfrm>
          <a:prstGeom prst="rect">
            <a:avLst/>
          </a:prstGeom>
          <a:solidFill>
            <a:schemeClr val="bg2"/>
          </a:solidFill>
        </p:spPr>
        <p:txBody>
          <a:bodyPr wrap="square" rtlCol="0">
            <a:noAutofit/>
          </a:bodyPr>
          <a:lstStyle>
            <a:defPPr>
              <a:defRPr lang="en-US"/>
            </a:defPPr>
            <a:lvl1pPr marR="0" lvl="0" indent="0" defTabSz="914400" fontAlgn="auto">
              <a:lnSpc>
                <a:spcPct val="100000"/>
              </a:lnSpc>
              <a:spcBef>
                <a:spcPts val="0"/>
              </a:spcBef>
              <a:spcAft>
                <a:spcPts val="0"/>
              </a:spcAft>
              <a:buClrTx/>
              <a:buSzTx/>
              <a:buFontTx/>
              <a:buNone/>
              <a:tabLst/>
              <a:defRPr kumimoji="0" sz="2800" b="0" i="0" u="none" strike="noStrike" cap="none" spc="0" normalizeH="0" baseline="0">
                <a:ln>
                  <a:noFill/>
                </a:ln>
                <a:solidFill>
                  <a:srgbClr val="0A2D50"/>
                </a:solidFill>
                <a:effectLst/>
                <a:uLnTx/>
                <a:uFillTx/>
                <a:latin typeface="Kings Caslon Text" panose="02000503000000020003" pitchFamily="2" charset="0"/>
              </a:defRPr>
            </a:lvl1pPr>
          </a:lstStyle>
          <a:p>
            <a:r>
              <a:rPr lang="en-GB" sz="2400">
                <a:latin typeface="+mn-lt"/>
              </a:rPr>
              <a:t>Developing your own Theory of Change</a:t>
            </a:r>
          </a:p>
          <a:p>
            <a:endParaRPr lang="en-GB"/>
          </a:p>
        </p:txBody>
      </p:sp>
      <p:sp>
        <p:nvSpPr>
          <p:cNvPr id="16" name="Oval 15">
            <a:extLst>
              <a:ext uri="{FF2B5EF4-FFF2-40B4-BE49-F238E27FC236}">
                <a16:creationId xmlns:a16="http://schemas.microsoft.com/office/drawing/2014/main" id="{6D7FF677-5F76-4C11-B401-A7496B753168}"/>
              </a:ext>
            </a:extLst>
          </p:cNvPr>
          <p:cNvSpPr/>
          <p:nvPr/>
        </p:nvSpPr>
        <p:spPr>
          <a:xfrm>
            <a:off x="1662600" y="5043316"/>
            <a:ext cx="547200" cy="545895"/>
          </a:xfrm>
          <a:prstGeom prst="ellipse">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a:ea typeface="+mn-ea"/>
                <a:cs typeface="+mn-cs"/>
              </a:rPr>
              <a:t>5</a:t>
            </a:r>
          </a:p>
        </p:txBody>
      </p:sp>
      <p:sp>
        <p:nvSpPr>
          <p:cNvPr id="17" name="TextBox 16">
            <a:extLst>
              <a:ext uri="{FF2B5EF4-FFF2-40B4-BE49-F238E27FC236}">
                <a16:creationId xmlns:a16="http://schemas.microsoft.com/office/drawing/2014/main" id="{957DBA73-42FA-4F00-A231-8E8144AE753E}"/>
              </a:ext>
            </a:extLst>
          </p:cNvPr>
          <p:cNvSpPr txBox="1"/>
          <p:nvPr/>
        </p:nvSpPr>
        <p:spPr>
          <a:xfrm>
            <a:off x="2686664" y="4932484"/>
            <a:ext cx="8190272" cy="858716"/>
          </a:xfrm>
          <a:prstGeom prst="rect">
            <a:avLst/>
          </a:prstGeom>
          <a:solidFill>
            <a:schemeClr val="bg2"/>
          </a:solidFill>
        </p:spPr>
        <p:txBody>
          <a:bodyPr wrap="square" rtlCol="0">
            <a:noAutofit/>
          </a:bodyPr>
          <a:lstStyle>
            <a:defPPr>
              <a:defRPr lang="en-US"/>
            </a:defPPr>
            <a:lvl1pPr marR="0" lvl="0" indent="0" defTabSz="914400" fontAlgn="auto">
              <a:lnSpc>
                <a:spcPct val="100000"/>
              </a:lnSpc>
              <a:spcBef>
                <a:spcPts val="0"/>
              </a:spcBef>
              <a:spcAft>
                <a:spcPts val="0"/>
              </a:spcAft>
              <a:buClrTx/>
              <a:buSzTx/>
              <a:buFontTx/>
              <a:buNone/>
              <a:tabLst/>
              <a:defRPr kumimoji="0" sz="2800" b="0" i="0" u="none" strike="noStrike" cap="none" spc="0" normalizeH="0" baseline="0">
                <a:ln>
                  <a:noFill/>
                </a:ln>
                <a:solidFill>
                  <a:srgbClr val="0A2D50"/>
                </a:solidFill>
                <a:effectLst/>
                <a:uLnTx/>
                <a:uFillTx/>
                <a:latin typeface="Kings Caslon Text" panose="02000503000000020003" pitchFamily="2" charset="0"/>
              </a:defRPr>
            </a:lvl1pPr>
          </a:lstStyle>
          <a:p>
            <a:r>
              <a:rPr lang="en-GB" sz="2400">
                <a:latin typeface="+mn-lt"/>
              </a:rPr>
              <a:t>Next Steps: using your Theory of Change to devise measures of success</a:t>
            </a:r>
          </a:p>
        </p:txBody>
      </p:sp>
      <p:sp>
        <p:nvSpPr>
          <p:cNvPr id="19" name="Title 1">
            <a:extLst>
              <a:ext uri="{FF2B5EF4-FFF2-40B4-BE49-F238E27FC236}">
                <a16:creationId xmlns:a16="http://schemas.microsoft.com/office/drawing/2014/main" id="{6129D085-A8F1-4A94-B629-E0FCFB5FFD04}"/>
              </a:ext>
            </a:extLst>
          </p:cNvPr>
          <p:cNvSpPr txBox="1">
            <a:spLocks/>
          </p:cNvSpPr>
          <p:nvPr/>
        </p:nvSpPr>
        <p:spPr>
          <a:xfrm>
            <a:off x="0" y="1011134"/>
            <a:ext cx="10876936" cy="825806"/>
          </a:xfrm>
          <a:prstGeom prst="rect">
            <a:avLst/>
          </a:prstGeom>
          <a:gradFill flip="none" rotWithShape="1">
            <a:gsLst>
              <a:gs pos="12000">
                <a:schemeClr val="tx2"/>
              </a:gs>
              <a:gs pos="89000">
                <a:schemeClr val="accent1"/>
              </a:gs>
            </a:gsLst>
            <a:lin ang="1080000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GB" sz="4000">
                <a:solidFill>
                  <a:schemeClr val="bg1"/>
                </a:solidFill>
              </a:rPr>
              <a:t>Outline of session</a:t>
            </a:r>
          </a:p>
        </p:txBody>
      </p:sp>
    </p:spTree>
    <p:extLst>
      <p:ext uri="{BB962C8B-B14F-4D97-AF65-F5344CB8AC3E}">
        <p14:creationId xmlns:p14="http://schemas.microsoft.com/office/powerpoint/2010/main" val="949223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87A560EA-0EFF-4F9F-8D48-37FBDB019602}"/>
              </a:ext>
            </a:extLst>
          </p:cNvPr>
          <p:cNvSpPr txBox="1">
            <a:spLocks/>
          </p:cNvSpPr>
          <p:nvPr/>
        </p:nvSpPr>
        <p:spPr>
          <a:xfrm>
            <a:off x="0" y="1226466"/>
            <a:ext cx="5309755" cy="747807"/>
          </a:xfrm>
          <a:prstGeom prst="rect">
            <a:avLst/>
          </a:prstGeom>
          <a:gradFill>
            <a:gsLst>
              <a:gs pos="12000">
                <a:schemeClr val="tx2"/>
              </a:gs>
              <a:gs pos="89000">
                <a:schemeClr val="accent1"/>
              </a:gs>
            </a:gsLst>
            <a:lin ang="10800000" scaled="1"/>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endParaRPr lang="en-US" sz="8500">
              <a:solidFill>
                <a:schemeClr val="bg1"/>
              </a:solidFill>
            </a:endParaRPr>
          </a:p>
          <a:p>
            <a:r>
              <a:rPr lang="en-US" sz="12800">
                <a:solidFill>
                  <a:schemeClr val="bg1"/>
                </a:solidFill>
              </a:rPr>
              <a:t>Theory of Change</a:t>
            </a:r>
            <a:br>
              <a:rPr lang="en-US" sz="4400">
                <a:solidFill>
                  <a:srgbClr val="000000"/>
                </a:solidFill>
              </a:rPr>
            </a:br>
            <a:br>
              <a:rPr lang="en-US" sz="4400">
                <a:solidFill>
                  <a:srgbClr val="000000"/>
                </a:solidFill>
              </a:rPr>
            </a:br>
            <a:endParaRPr lang="en-US" sz="3000">
              <a:solidFill>
                <a:schemeClr val="accent1"/>
              </a:solidFill>
            </a:endParaRPr>
          </a:p>
        </p:txBody>
      </p:sp>
      <p:sp>
        <p:nvSpPr>
          <p:cNvPr id="2" name="Rectangle 1">
            <a:extLst>
              <a:ext uri="{FF2B5EF4-FFF2-40B4-BE49-F238E27FC236}">
                <a16:creationId xmlns:a16="http://schemas.microsoft.com/office/drawing/2014/main" id="{334B0251-4350-4315-9AAB-0AD4DF6CB226}"/>
              </a:ext>
            </a:extLst>
          </p:cNvPr>
          <p:cNvSpPr/>
          <p:nvPr/>
        </p:nvSpPr>
        <p:spPr>
          <a:xfrm>
            <a:off x="5509" y="2090942"/>
            <a:ext cx="2013865" cy="369332"/>
          </a:xfrm>
          <a:prstGeom prst="rect">
            <a:avLst/>
          </a:prstGeom>
          <a:solidFill>
            <a:schemeClr val="tx2"/>
          </a:solidFill>
        </p:spPr>
        <p:txBody>
          <a:bodyPr wrap="square">
            <a:spAutoFit/>
          </a:bodyPr>
          <a:lstStyle/>
          <a:p>
            <a:r>
              <a:rPr lang="en-GB">
                <a:solidFill>
                  <a:schemeClr val="bg1"/>
                </a:solidFill>
              </a:rPr>
              <a:t>Inputs</a:t>
            </a:r>
          </a:p>
        </p:txBody>
      </p:sp>
      <p:grpSp>
        <p:nvGrpSpPr>
          <p:cNvPr id="6" name="Group 5">
            <a:extLst>
              <a:ext uri="{FF2B5EF4-FFF2-40B4-BE49-F238E27FC236}">
                <a16:creationId xmlns:a16="http://schemas.microsoft.com/office/drawing/2014/main" id="{D6ED0162-1742-6940-9E6A-A2DA454B5A03}"/>
              </a:ext>
            </a:extLst>
          </p:cNvPr>
          <p:cNvGrpSpPr/>
          <p:nvPr/>
        </p:nvGrpSpPr>
        <p:grpSpPr>
          <a:xfrm>
            <a:off x="5859733" y="1479133"/>
            <a:ext cx="3233070" cy="2559572"/>
            <a:chOff x="2705890" y="1122671"/>
            <a:chExt cx="3233070" cy="2559572"/>
          </a:xfrm>
        </p:grpSpPr>
        <p:sp>
          <p:nvSpPr>
            <p:cNvPr id="7" name="Shape">
              <a:extLst>
                <a:ext uri="{FF2B5EF4-FFF2-40B4-BE49-F238E27FC236}">
                  <a16:creationId xmlns:a16="http://schemas.microsoft.com/office/drawing/2014/main" id="{0CB4A7B0-09A6-474B-8587-13A6BA3ADF85}"/>
                </a:ext>
              </a:extLst>
            </p:cNvPr>
            <p:cNvSpPr/>
            <p:nvPr/>
          </p:nvSpPr>
          <p:spPr>
            <a:xfrm>
              <a:off x="3146536" y="1122671"/>
              <a:ext cx="2620025" cy="2533946"/>
            </a:xfrm>
            <a:custGeom>
              <a:avLst/>
              <a:gdLst/>
              <a:ahLst/>
              <a:cxnLst>
                <a:cxn ang="0">
                  <a:pos x="wd2" y="hd2"/>
                </a:cxn>
                <a:cxn ang="5400000">
                  <a:pos x="wd2" y="hd2"/>
                </a:cxn>
                <a:cxn ang="10800000">
                  <a:pos x="wd2" y="hd2"/>
                </a:cxn>
                <a:cxn ang="16200000">
                  <a:pos x="wd2" y="hd2"/>
                </a:cxn>
              </a:cxnLst>
              <a:rect l="0" t="0" r="r" b="b"/>
              <a:pathLst>
                <a:path w="20599" h="20734" extrusionOk="0">
                  <a:moveTo>
                    <a:pt x="19728" y="14171"/>
                  </a:moveTo>
                  <a:cubicBezTo>
                    <a:pt x="20467" y="12119"/>
                    <a:pt x="20643" y="9976"/>
                    <a:pt x="20590" y="7814"/>
                  </a:cubicBezTo>
                  <a:cubicBezTo>
                    <a:pt x="20555" y="5780"/>
                    <a:pt x="20643" y="3289"/>
                    <a:pt x="19182" y="1695"/>
                  </a:cubicBezTo>
                  <a:cubicBezTo>
                    <a:pt x="17210" y="-467"/>
                    <a:pt x="13461" y="-156"/>
                    <a:pt x="10873" y="431"/>
                  </a:cubicBezTo>
                  <a:cubicBezTo>
                    <a:pt x="8602" y="944"/>
                    <a:pt x="6419" y="1786"/>
                    <a:pt x="4342" y="2794"/>
                  </a:cubicBezTo>
                  <a:cubicBezTo>
                    <a:pt x="2969" y="3454"/>
                    <a:pt x="1296" y="4131"/>
                    <a:pt x="522" y="5506"/>
                  </a:cubicBezTo>
                  <a:cubicBezTo>
                    <a:pt x="-957" y="8089"/>
                    <a:pt x="1032" y="10360"/>
                    <a:pt x="2441" y="12412"/>
                  </a:cubicBezTo>
                  <a:cubicBezTo>
                    <a:pt x="3409" y="13841"/>
                    <a:pt x="4166" y="15399"/>
                    <a:pt x="5134" y="16809"/>
                  </a:cubicBezTo>
                  <a:cubicBezTo>
                    <a:pt x="6102" y="18238"/>
                    <a:pt x="7334" y="19557"/>
                    <a:pt x="8936" y="20235"/>
                  </a:cubicBezTo>
                  <a:cubicBezTo>
                    <a:pt x="11049" y="21133"/>
                    <a:pt x="13619" y="20767"/>
                    <a:pt x="15591" y="19539"/>
                  </a:cubicBezTo>
                  <a:cubicBezTo>
                    <a:pt x="17562" y="18312"/>
                    <a:pt x="18953" y="16333"/>
                    <a:pt x="19728" y="14171"/>
                  </a:cubicBezTo>
                  <a:close/>
                </a:path>
              </a:pathLst>
            </a:custGeom>
            <a:solidFill>
              <a:srgbClr val="C8E128"/>
            </a:solidFill>
            <a:ln w="12700">
              <a:miter lim="400000"/>
            </a:ln>
          </p:spPr>
          <p:txBody>
            <a:bodyPr lIns="28575" tIns="28575" rIns="28575" bIns="28575" anchor="ctr"/>
            <a:lstStyle/>
            <a:p>
              <a:pPr>
                <a:defRPr sz="3000">
                  <a:solidFill>
                    <a:srgbClr val="FFFFFF"/>
                  </a:solidFill>
                </a:defRPr>
              </a:pPr>
              <a:endParaRPr sz="2250"/>
            </a:p>
          </p:txBody>
        </p:sp>
        <p:sp>
          <p:nvSpPr>
            <p:cNvPr id="8" name="Shape">
              <a:extLst>
                <a:ext uri="{FF2B5EF4-FFF2-40B4-BE49-F238E27FC236}">
                  <a16:creationId xmlns:a16="http://schemas.microsoft.com/office/drawing/2014/main" id="{67C40231-4709-0447-8024-DD9295393BEA}"/>
                </a:ext>
              </a:extLst>
            </p:cNvPr>
            <p:cNvSpPr/>
            <p:nvPr/>
          </p:nvSpPr>
          <p:spPr>
            <a:xfrm>
              <a:off x="3303269" y="1189840"/>
              <a:ext cx="2635691" cy="2492403"/>
            </a:xfrm>
            <a:custGeom>
              <a:avLst/>
              <a:gdLst/>
              <a:ahLst/>
              <a:cxnLst>
                <a:cxn ang="0">
                  <a:pos x="wd2" y="hd2"/>
                </a:cxn>
                <a:cxn ang="5400000">
                  <a:pos x="wd2" y="hd2"/>
                </a:cxn>
                <a:cxn ang="10800000">
                  <a:pos x="wd2" y="hd2"/>
                </a:cxn>
                <a:cxn ang="16200000">
                  <a:pos x="wd2" y="hd2"/>
                </a:cxn>
              </a:cxnLst>
              <a:rect l="0" t="0" r="r" b="b"/>
              <a:pathLst>
                <a:path w="21153" h="21184" extrusionOk="0">
                  <a:moveTo>
                    <a:pt x="18922" y="15774"/>
                  </a:moveTo>
                  <a:cubicBezTo>
                    <a:pt x="19515" y="14670"/>
                    <a:pt x="19964" y="13471"/>
                    <a:pt x="20270" y="12234"/>
                  </a:cubicBezTo>
                  <a:cubicBezTo>
                    <a:pt x="20575" y="11054"/>
                    <a:pt x="20755" y="9836"/>
                    <a:pt x="20917" y="8618"/>
                  </a:cubicBezTo>
                  <a:cubicBezTo>
                    <a:pt x="21222" y="6506"/>
                    <a:pt x="21474" y="4108"/>
                    <a:pt x="20036" y="2376"/>
                  </a:cubicBezTo>
                  <a:cubicBezTo>
                    <a:pt x="18868" y="949"/>
                    <a:pt x="17035" y="378"/>
                    <a:pt x="15328" y="149"/>
                  </a:cubicBezTo>
                  <a:cubicBezTo>
                    <a:pt x="13280" y="-136"/>
                    <a:pt x="11159" y="16"/>
                    <a:pt x="9129" y="359"/>
                  </a:cubicBezTo>
                  <a:cubicBezTo>
                    <a:pt x="7853" y="568"/>
                    <a:pt x="6577" y="892"/>
                    <a:pt x="5337" y="1253"/>
                  </a:cubicBezTo>
                  <a:cubicBezTo>
                    <a:pt x="4367" y="1539"/>
                    <a:pt x="3360" y="1786"/>
                    <a:pt x="2444" y="2224"/>
                  </a:cubicBezTo>
                  <a:cubicBezTo>
                    <a:pt x="1509" y="2681"/>
                    <a:pt x="701" y="3385"/>
                    <a:pt x="287" y="4393"/>
                  </a:cubicBezTo>
                  <a:cubicBezTo>
                    <a:pt x="-126" y="5402"/>
                    <a:pt x="-54" y="6487"/>
                    <a:pt x="251" y="7514"/>
                  </a:cubicBezTo>
                  <a:cubicBezTo>
                    <a:pt x="575" y="8599"/>
                    <a:pt x="1096" y="9608"/>
                    <a:pt x="1581" y="10635"/>
                  </a:cubicBezTo>
                  <a:cubicBezTo>
                    <a:pt x="2156" y="11834"/>
                    <a:pt x="2587" y="13090"/>
                    <a:pt x="3073" y="14346"/>
                  </a:cubicBezTo>
                  <a:cubicBezTo>
                    <a:pt x="3917" y="16497"/>
                    <a:pt x="4978" y="18685"/>
                    <a:pt x="6864" y="19999"/>
                  </a:cubicBezTo>
                  <a:cubicBezTo>
                    <a:pt x="8679" y="21255"/>
                    <a:pt x="11015" y="21464"/>
                    <a:pt x="13064" y="20855"/>
                  </a:cubicBezTo>
                  <a:cubicBezTo>
                    <a:pt x="15095" y="20265"/>
                    <a:pt x="16820" y="18857"/>
                    <a:pt x="18096" y="17106"/>
                  </a:cubicBezTo>
                  <a:cubicBezTo>
                    <a:pt x="18401" y="16687"/>
                    <a:pt x="18671" y="16231"/>
                    <a:pt x="18922" y="15774"/>
                  </a:cubicBezTo>
                  <a:cubicBezTo>
                    <a:pt x="18958" y="15698"/>
                    <a:pt x="18850" y="15641"/>
                    <a:pt x="18814" y="15698"/>
                  </a:cubicBezTo>
                  <a:cubicBezTo>
                    <a:pt x="17790" y="17582"/>
                    <a:pt x="16299" y="19199"/>
                    <a:pt x="14448" y="20170"/>
                  </a:cubicBezTo>
                  <a:cubicBezTo>
                    <a:pt x="12543" y="21160"/>
                    <a:pt x="10243" y="21369"/>
                    <a:pt x="8248" y="20589"/>
                  </a:cubicBezTo>
                  <a:cubicBezTo>
                    <a:pt x="6199" y="19789"/>
                    <a:pt x="4816" y="17962"/>
                    <a:pt x="3881" y="15945"/>
                  </a:cubicBezTo>
                  <a:cubicBezTo>
                    <a:pt x="3324" y="14765"/>
                    <a:pt x="2893" y="13509"/>
                    <a:pt x="2426" y="12291"/>
                  </a:cubicBezTo>
                  <a:cubicBezTo>
                    <a:pt x="2192" y="11701"/>
                    <a:pt x="1958" y="11130"/>
                    <a:pt x="1689" y="10578"/>
                  </a:cubicBezTo>
                  <a:cubicBezTo>
                    <a:pt x="1455" y="10084"/>
                    <a:pt x="1204" y="9570"/>
                    <a:pt x="970" y="9075"/>
                  </a:cubicBezTo>
                  <a:cubicBezTo>
                    <a:pt x="521" y="8085"/>
                    <a:pt x="126" y="7039"/>
                    <a:pt x="126" y="5935"/>
                  </a:cubicBezTo>
                  <a:cubicBezTo>
                    <a:pt x="126" y="4812"/>
                    <a:pt x="629" y="3746"/>
                    <a:pt x="1437" y="3042"/>
                  </a:cubicBezTo>
                  <a:cubicBezTo>
                    <a:pt x="2210" y="2376"/>
                    <a:pt x="3180" y="2034"/>
                    <a:pt x="4115" y="1748"/>
                  </a:cubicBezTo>
                  <a:cubicBezTo>
                    <a:pt x="5211" y="1425"/>
                    <a:pt x="6307" y="1101"/>
                    <a:pt x="7421" y="835"/>
                  </a:cubicBezTo>
                  <a:cubicBezTo>
                    <a:pt x="9578" y="340"/>
                    <a:pt x="11788" y="35"/>
                    <a:pt x="13998" y="149"/>
                  </a:cubicBezTo>
                  <a:cubicBezTo>
                    <a:pt x="15724" y="226"/>
                    <a:pt x="17592" y="549"/>
                    <a:pt x="19048" y="1615"/>
                  </a:cubicBezTo>
                  <a:cubicBezTo>
                    <a:pt x="19803" y="2167"/>
                    <a:pt x="20414" y="2928"/>
                    <a:pt x="20719" y="3841"/>
                  </a:cubicBezTo>
                  <a:cubicBezTo>
                    <a:pt x="21079" y="4869"/>
                    <a:pt x="21079" y="6011"/>
                    <a:pt x="20971" y="7096"/>
                  </a:cubicBezTo>
                  <a:cubicBezTo>
                    <a:pt x="20917" y="7648"/>
                    <a:pt x="20845" y="8200"/>
                    <a:pt x="20773" y="8751"/>
                  </a:cubicBezTo>
                  <a:cubicBezTo>
                    <a:pt x="20701" y="9322"/>
                    <a:pt x="20611" y="9893"/>
                    <a:pt x="20521" y="10464"/>
                  </a:cubicBezTo>
                  <a:cubicBezTo>
                    <a:pt x="20306" y="11682"/>
                    <a:pt x="20018" y="12900"/>
                    <a:pt x="19569" y="14042"/>
                  </a:cubicBezTo>
                  <a:cubicBezTo>
                    <a:pt x="19353" y="14613"/>
                    <a:pt x="19102" y="15184"/>
                    <a:pt x="18796" y="15717"/>
                  </a:cubicBezTo>
                  <a:cubicBezTo>
                    <a:pt x="18778" y="15774"/>
                    <a:pt x="18886" y="15850"/>
                    <a:pt x="18922" y="15774"/>
                  </a:cubicBezTo>
                  <a:close/>
                </a:path>
              </a:pathLst>
            </a:custGeom>
            <a:solidFill>
              <a:srgbClr val="C8E128"/>
            </a:solidFill>
            <a:ln w="12700">
              <a:miter lim="400000"/>
            </a:ln>
          </p:spPr>
          <p:txBody>
            <a:bodyPr lIns="28575" tIns="28575" rIns="28575" bIns="28575" anchor="ctr"/>
            <a:lstStyle/>
            <a:p>
              <a:pPr>
                <a:defRPr sz="3000">
                  <a:solidFill>
                    <a:srgbClr val="FFFFFF"/>
                  </a:solidFill>
                </a:defRPr>
              </a:pPr>
              <a:endParaRPr sz="2250"/>
            </a:p>
          </p:txBody>
        </p:sp>
        <p:sp>
          <p:nvSpPr>
            <p:cNvPr id="9" name="Shape">
              <a:extLst>
                <a:ext uri="{FF2B5EF4-FFF2-40B4-BE49-F238E27FC236}">
                  <a16:creationId xmlns:a16="http://schemas.microsoft.com/office/drawing/2014/main" id="{ED600445-A5E3-E34F-971C-4D0FD3CA551F}"/>
                </a:ext>
              </a:extLst>
            </p:cNvPr>
            <p:cNvSpPr/>
            <p:nvPr/>
          </p:nvSpPr>
          <p:spPr>
            <a:xfrm>
              <a:off x="3594347" y="3048251"/>
              <a:ext cx="383431" cy="370349"/>
            </a:xfrm>
            <a:custGeom>
              <a:avLst/>
              <a:gdLst/>
              <a:ahLst/>
              <a:cxnLst>
                <a:cxn ang="0">
                  <a:pos x="wd2" y="hd2"/>
                </a:cxn>
                <a:cxn ang="5400000">
                  <a:pos x="wd2" y="hd2"/>
                </a:cxn>
                <a:cxn ang="10800000">
                  <a:pos x="wd2" y="hd2"/>
                </a:cxn>
                <a:cxn ang="16200000">
                  <a:pos x="wd2" y="hd2"/>
                </a:cxn>
              </a:cxnLst>
              <a:rect l="0" t="0" r="r" b="b"/>
              <a:pathLst>
                <a:path w="20665" h="20772" extrusionOk="0">
                  <a:moveTo>
                    <a:pt x="19820" y="14132"/>
                  </a:moveTo>
                  <a:cubicBezTo>
                    <a:pt x="20545" y="12123"/>
                    <a:pt x="20665" y="9988"/>
                    <a:pt x="20665" y="7853"/>
                  </a:cubicBezTo>
                  <a:cubicBezTo>
                    <a:pt x="20665" y="5844"/>
                    <a:pt x="20665" y="3332"/>
                    <a:pt x="19217" y="1700"/>
                  </a:cubicBezTo>
                  <a:cubicBezTo>
                    <a:pt x="17286" y="-435"/>
                    <a:pt x="13545" y="-184"/>
                    <a:pt x="10891" y="444"/>
                  </a:cubicBezTo>
                  <a:cubicBezTo>
                    <a:pt x="8598" y="946"/>
                    <a:pt x="6426" y="1825"/>
                    <a:pt x="4374" y="2830"/>
                  </a:cubicBezTo>
                  <a:cubicBezTo>
                    <a:pt x="3047" y="3458"/>
                    <a:pt x="1358" y="4212"/>
                    <a:pt x="513" y="5593"/>
                  </a:cubicBezTo>
                  <a:cubicBezTo>
                    <a:pt x="-935" y="8105"/>
                    <a:pt x="996" y="10365"/>
                    <a:pt x="2444" y="12500"/>
                  </a:cubicBezTo>
                  <a:cubicBezTo>
                    <a:pt x="3409" y="13881"/>
                    <a:pt x="4133" y="15514"/>
                    <a:pt x="5099" y="16895"/>
                  </a:cubicBezTo>
                  <a:cubicBezTo>
                    <a:pt x="6064" y="18277"/>
                    <a:pt x="7271" y="19658"/>
                    <a:pt x="8840" y="20286"/>
                  </a:cubicBezTo>
                  <a:cubicBezTo>
                    <a:pt x="10891" y="21165"/>
                    <a:pt x="13546" y="20788"/>
                    <a:pt x="15477" y="19658"/>
                  </a:cubicBezTo>
                  <a:cubicBezTo>
                    <a:pt x="17407" y="18528"/>
                    <a:pt x="18975" y="16267"/>
                    <a:pt x="19820" y="14132"/>
                  </a:cubicBezTo>
                  <a:close/>
                </a:path>
              </a:pathLst>
            </a:custGeom>
            <a:solidFill>
              <a:schemeClr val="accent6"/>
            </a:solidFill>
            <a:ln w="12700">
              <a:miter lim="400000"/>
            </a:ln>
          </p:spPr>
          <p:txBody>
            <a:bodyPr lIns="28575" tIns="28575" rIns="28575" bIns="28575" anchor="ctr"/>
            <a:lstStyle/>
            <a:p>
              <a:pPr>
                <a:defRPr sz="3000">
                  <a:solidFill>
                    <a:srgbClr val="FFFFFF"/>
                  </a:solidFill>
                </a:defRPr>
              </a:pPr>
              <a:endParaRPr sz="2250"/>
            </a:p>
          </p:txBody>
        </p:sp>
        <p:sp>
          <p:nvSpPr>
            <p:cNvPr id="10" name="Circle">
              <a:extLst>
                <a:ext uri="{FF2B5EF4-FFF2-40B4-BE49-F238E27FC236}">
                  <a16:creationId xmlns:a16="http://schemas.microsoft.com/office/drawing/2014/main" id="{8EA6CA28-9228-F340-AF4E-64E5A28ABBBA}"/>
                </a:ext>
              </a:extLst>
            </p:cNvPr>
            <p:cNvSpPr/>
            <p:nvPr/>
          </p:nvSpPr>
          <p:spPr>
            <a:xfrm>
              <a:off x="2705890" y="1279404"/>
              <a:ext cx="1303131" cy="1303129"/>
            </a:xfrm>
            <a:prstGeom prst="ellipse">
              <a:avLst/>
            </a:prstGeom>
            <a:solidFill>
              <a:schemeClr val="bg1"/>
            </a:solidFill>
            <a:ln w="12700">
              <a:miter lim="400000"/>
            </a:ln>
            <a:effectLst>
              <a:outerShdw blurRad="139700" dist="38100" dir="2700000" sx="102000" sy="102000" algn="tl" rotWithShape="0">
                <a:prstClr val="black">
                  <a:alpha val="27000"/>
                </a:prstClr>
              </a:outerShdw>
            </a:effectLst>
          </p:spPr>
          <p:txBody>
            <a:bodyPr lIns="28575" tIns="28575" rIns="28575" bIns="28575" anchor="ctr"/>
            <a:lstStyle/>
            <a:p>
              <a:pPr>
                <a:defRPr sz="3000">
                  <a:solidFill>
                    <a:srgbClr val="FFFFFF"/>
                  </a:solidFill>
                </a:defRPr>
              </a:pPr>
              <a:endParaRPr sz="2250"/>
            </a:p>
          </p:txBody>
        </p:sp>
        <p:grpSp>
          <p:nvGrpSpPr>
            <p:cNvPr id="11" name="Group 10">
              <a:extLst>
                <a:ext uri="{FF2B5EF4-FFF2-40B4-BE49-F238E27FC236}">
                  <a16:creationId xmlns:a16="http://schemas.microsoft.com/office/drawing/2014/main" id="{DF1AA6CC-17C9-2F4C-B274-D916AC7013D1}"/>
                </a:ext>
              </a:extLst>
            </p:cNvPr>
            <p:cNvGrpSpPr/>
            <p:nvPr/>
          </p:nvGrpSpPr>
          <p:grpSpPr>
            <a:xfrm>
              <a:off x="4134279" y="1689561"/>
              <a:ext cx="1413320" cy="1505940"/>
              <a:chOff x="8921977" y="1464999"/>
              <a:chExt cx="3159933" cy="1744117"/>
            </a:xfrm>
          </p:grpSpPr>
          <p:sp>
            <p:nvSpPr>
              <p:cNvPr id="12" name="TextBox 11">
                <a:extLst>
                  <a:ext uri="{FF2B5EF4-FFF2-40B4-BE49-F238E27FC236}">
                    <a16:creationId xmlns:a16="http://schemas.microsoft.com/office/drawing/2014/main" id="{284F5C2D-69E4-4940-8EC1-D9384BC9D056}"/>
                  </a:ext>
                </a:extLst>
              </p:cNvPr>
              <p:cNvSpPr txBox="1"/>
              <p:nvPr/>
            </p:nvSpPr>
            <p:spPr>
              <a:xfrm>
                <a:off x="8921977" y="1464999"/>
                <a:ext cx="3159933" cy="463390"/>
              </a:xfrm>
              <a:prstGeom prst="rect">
                <a:avLst/>
              </a:prstGeom>
              <a:noFill/>
            </p:spPr>
            <p:txBody>
              <a:bodyPr wrap="square" lIns="0" rIns="0" rtlCol="0" anchor="b">
                <a:spAutoFit/>
              </a:bodyPr>
              <a:lstStyle/>
              <a:p>
                <a:r>
                  <a:rPr lang="en-US" sz="2000" b="1" noProof="1"/>
                  <a:t>Intangible</a:t>
                </a:r>
              </a:p>
            </p:txBody>
          </p:sp>
          <p:sp>
            <p:nvSpPr>
              <p:cNvPr id="13" name="TextBox 12">
                <a:extLst>
                  <a:ext uri="{FF2B5EF4-FFF2-40B4-BE49-F238E27FC236}">
                    <a16:creationId xmlns:a16="http://schemas.microsoft.com/office/drawing/2014/main" id="{51A8B646-CE24-C248-8A73-5D5E660F7293}"/>
                  </a:ext>
                </a:extLst>
              </p:cNvPr>
              <p:cNvSpPr txBox="1"/>
              <p:nvPr/>
            </p:nvSpPr>
            <p:spPr>
              <a:xfrm>
                <a:off x="8921977" y="1925881"/>
                <a:ext cx="2734044" cy="1283235"/>
              </a:xfrm>
              <a:prstGeom prst="rect">
                <a:avLst/>
              </a:prstGeom>
              <a:noFill/>
            </p:spPr>
            <p:txBody>
              <a:bodyPr wrap="square" lIns="0" rIns="0" rtlCol="0" anchor="t">
                <a:spAutoFit/>
              </a:bodyPr>
              <a:lstStyle/>
              <a:p>
                <a:pPr marL="285750" indent="-285750" algn="just">
                  <a:buFont typeface="Arial" panose="020B0604020202020204" pitchFamily="34" charset="0"/>
                  <a:buChar char="•"/>
                </a:pPr>
                <a:r>
                  <a:rPr lang="en-US" sz="1400" noProof="1"/>
                  <a:t>Buy-in</a:t>
                </a:r>
              </a:p>
              <a:p>
                <a:pPr marL="285750" indent="-285750" algn="just">
                  <a:buFont typeface="Arial" panose="020B0604020202020204" pitchFamily="34" charset="0"/>
                  <a:buChar char="•"/>
                </a:pPr>
                <a:r>
                  <a:rPr lang="en-US" sz="1400" noProof="1"/>
                  <a:t>Subject knowledge</a:t>
                </a:r>
              </a:p>
              <a:p>
                <a:pPr marL="285750" indent="-285750" algn="just">
                  <a:buFont typeface="Arial" panose="020B0604020202020204" pitchFamily="34" charset="0"/>
                  <a:buChar char="•"/>
                </a:pPr>
                <a:r>
                  <a:rPr lang="en-US" sz="1400" noProof="1"/>
                  <a:t>Reputation</a:t>
                </a:r>
              </a:p>
              <a:p>
                <a:pPr algn="just"/>
                <a:endParaRPr lang="en-US" sz="1000" noProof="1">
                  <a:solidFill>
                    <a:schemeClr val="tx1">
                      <a:lumMod val="65000"/>
                      <a:lumOff val="35000"/>
                    </a:schemeClr>
                  </a:solidFill>
                </a:endParaRPr>
              </a:p>
            </p:txBody>
          </p:sp>
        </p:grpSp>
      </p:grpSp>
      <p:grpSp>
        <p:nvGrpSpPr>
          <p:cNvPr id="14" name="Group 13">
            <a:extLst>
              <a:ext uri="{FF2B5EF4-FFF2-40B4-BE49-F238E27FC236}">
                <a16:creationId xmlns:a16="http://schemas.microsoft.com/office/drawing/2014/main" id="{D9E21FCF-FAA1-9542-8A33-8C6F07A2F97B}"/>
              </a:ext>
            </a:extLst>
          </p:cNvPr>
          <p:cNvGrpSpPr/>
          <p:nvPr/>
        </p:nvGrpSpPr>
        <p:grpSpPr>
          <a:xfrm>
            <a:off x="8259487" y="4027510"/>
            <a:ext cx="3564293" cy="2433268"/>
            <a:chOff x="5105644" y="3671048"/>
            <a:chExt cx="3564293" cy="2433268"/>
          </a:xfrm>
        </p:grpSpPr>
        <p:sp>
          <p:nvSpPr>
            <p:cNvPr id="15" name="Shape">
              <a:extLst>
                <a:ext uri="{FF2B5EF4-FFF2-40B4-BE49-F238E27FC236}">
                  <a16:creationId xmlns:a16="http://schemas.microsoft.com/office/drawing/2014/main" id="{68898F66-567C-2940-B42D-4FE97B239C07}"/>
                </a:ext>
              </a:extLst>
            </p:cNvPr>
            <p:cNvSpPr/>
            <p:nvPr/>
          </p:nvSpPr>
          <p:spPr>
            <a:xfrm>
              <a:off x="5419109" y="3917342"/>
              <a:ext cx="3138261" cy="2186974"/>
            </a:xfrm>
            <a:custGeom>
              <a:avLst/>
              <a:gdLst/>
              <a:ahLst/>
              <a:cxnLst>
                <a:cxn ang="0">
                  <a:pos x="wd2" y="hd2"/>
                </a:cxn>
                <a:cxn ang="5400000">
                  <a:pos x="wd2" y="hd2"/>
                </a:cxn>
                <a:cxn ang="10800000">
                  <a:pos x="wd2" y="hd2"/>
                </a:cxn>
                <a:cxn ang="16200000">
                  <a:pos x="wd2" y="hd2"/>
                </a:cxn>
              </a:cxnLst>
              <a:rect l="0" t="0" r="r" b="b"/>
              <a:pathLst>
                <a:path w="21039" h="20345" extrusionOk="0">
                  <a:moveTo>
                    <a:pt x="14967" y="1408"/>
                  </a:moveTo>
                  <a:cubicBezTo>
                    <a:pt x="12925" y="533"/>
                    <a:pt x="10749" y="221"/>
                    <a:pt x="8542" y="96"/>
                  </a:cubicBezTo>
                  <a:cubicBezTo>
                    <a:pt x="6471" y="-8"/>
                    <a:pt x="3934" y="-279"/>
                    <a:pt x="2163" y="1033"/>
                  </a:cubicBezTo>
                  <a:cubicBezTo>
                    <a:pt x="-209" y="2804"/>
                    <a:pt x="-194" y="6532"/>
                    <a:pt x="196" y="9136"/>
                  </a:cubicBezTo>
                  <a:cubicBezTo>
                    <a:pt x="526" y="11406"/>
                    <a:pt x="1217" y="13614"/>
                    <a:pt x="2088" y="15739"/>
                  </a:cubicBezTo>
                  <a:cubicBezTo>
                    <a:pt x="2658" y="17134"/>
                    <a:pt x="3213" y="18821"/>
                    <a:pt x="4549" y="19696"/>
                  </a:cubicBezTo>
                  <a:cubicBezTo>
                    <a:pt x="7071" y="21321"/>
                    <a:pt x="9548" y="19530"/>
                    <a:pt x="11754" y="18301"/>
                  </a:cubicBezTo>
                  <a:cubicBezTo>
                    <a:pt x="13285" y="17447"/>
                    <a:pt x="14937" y="16822"/>
                    <a:pt x="16483" y="15968"/>
                  </a:cubicBezTo>
                  <a:cubicBezTo>
                    <a:pt x="18014" y="15114"/>
                    <a:pt x="19470" y="13989"/>
                    <a:pt x="20295" y="12469"/>
                  </a:cubicBezTo>
                  <a:cubicBezTo>
                    <a:pt x="21391" y="10448"/>
                    <a:pt x="21226" y="7886"/>
                    <a:pt x="20130" y="5866"/>
                  </a:cubicBezTo>
                  <a:cubicBezTo>
                    <a:pt x="19034" y="3824"/>
                    <a:pt x="17113" y="2325"/>
                    <a:pt x="14967" y="1408"/>
                  </a:cubicBezTo>
                  <a:close/>
                </a:path>
              </a:pathLst>
            </a:custGeom>
            <a:solidFill>
              <a:schemeClr val="accent2"/>
            </a:solidFill>
            <a:ln w="12700">
              <a:miter lim="400000"/>
            </a:ln>
          </p:spPr>
          <p:txBody>
            <a:bodyPr lIns="28575" tIns="28575" rIns="28575" bIns="28575" anchor="ctr"/>
            <a:lstStyle/>
            <a:p>
              <a:pPr>
                <a:defRPr sz="3000">
                  <a:solidFill>
                    <a:srgbClr val="FFFFFF"/>
                  </a:solidFill>
                </a:defRPr>
              </a:pPr>
              <a:endParaRPr sz="2250"/>
            </a:p>
          </p:txBody>
        </p:sp>
        <p:sp>
          <p:nvSpPr>
            <p:cNvPr id="16" name="Shape">
              <a:extLst>
                <a:ext uri="{FF2B5EF4-FFF2-40B4-BE49-F238E27FC236}">
                  <a16:creationId xmlns:a16="http://schemas.microsoft.com/office/drawing/2014/main" id="{3A3FE4D6-F774-674E-8C88-ED9D77602FDC}"/>
                </a:ext>
              </a:extLst>
            </p:cNvPr>
            <p:cNvSpPr/>
            <p:nvPr/>
          </p:nvSpPr>
          <p:spPr>
            <a:xfrm>
              <a:off x="5575843" y="3805390"/>
              <a:ext cx="3094094" cy="2228099"/>
            </a:xfrm>
            <a:custGeom>
              <a:avLst/>
              <a:gdLst/>
              <a:ahLst/>
              <a:cxnLst>
                <a:cxn ang="0">
                  <a:pos x="wd2" y="hd2"/>
                </a:cxn>
                <a:cxn ang="5400000">
                  <a:pos x="wd2" y="hd2"/>
                </a:cxn>
                <a:cxn ang="10800000">
                  <a:pos x="wd2" y="hd2"/>
                </a:cxn>
                <a:cxn ang="16200000">
                  <a:pos x="wd2" y="hd2"/>
                </a:cxn>
              </a:cxnLst>
              <a:rect l="0" t="0" r="r" b="b"/>
              <a:pathLst>
                <a:path w="21351" h="21451" extrusionOk="0">
                  <a:moveTo>
                    <a:pt x="15976" y="3565"/>
                  </a:moveTo>
                  <a:cubicBezTo>
                    <a:pt x="13968" y="2229"/>
                    <a:pt x="11789" y="1453"/>
                    <a:pt x="9611" y="871"/>
                  </a:cubicBezTo>
                  <a:cubicBezTo>
                    <a:pt x="8607" y="612"/>
                    <a:pt x="7587" y="310"/>
                    <a:pt x="6567" y="138"/>
                  </a:cubicBezTo>
                  <a:cubicBezTo>
                    <a:pt x="5578" y="-35"/>
                    <a:pt x="4574" y="-78"/>
                    <a:pt x="3601" y="202"/>
                  </a:cubicBezTo>
                  <a:cubicBezTo>
                    <a:pt x="2782" y="439"/>
                    <a:pt x="2025" y="957"/>
                    <a:pt x="1422" y="1797"/>
                  </a:cubicBezTo>
                  <a:cubicBezTo>
                    <a:pt x="912" y="2509"/>
                    <a:pt x="557" y="3414"/>
                    <a:pt x="340" y="4363"/>
                  </a:cubicBezTo>
                  <a:cubicBezTo>
                    <a:pt x="-154" y="6518"/>
                    <a:pt x="-46" y="8890"/>
                    <a:pt x="263" y="11067"/>
                  </a:cubicBezTo>
                  <a:cubicBezTo>
                    <a:pt x="479" y="12662"/>
                    <a:pt x="850" y="14193"/>
                    <a:pt x="1252" y="15702"/>
                  </a:cubicBezTo>
                  <a:cubicBezTo>
                    <a:pt x="1546" y="16779"/>
                    <a:pt x="1824" y="17900"/>
                    <a:pt x="2303" y="18849"/>
                  </a:cubicBezTo>
                  <a:cubicBezTo>
                    <a:pt x="2874" y="19948"/>
                    <a:pt x="3709" y="20681"/>
                    <a:pt x="4620" y="21091"/>
                  </a:cubicBezTo>
                  <a:cubicBezTo>
                    <a:pt x="5547" y="21500"/>
                    <a:pt x="6552" y="21522"/>
                    <a:pt x="7510" y="21350"/>
                  </a:cubicBezTo>
                  <a:cubicBezTo>
                    <a:pt x="8483" y="21177"/>
                    <a:pt x="9425" y="20832"/>
                    <a:pt x="10383" y="20487"/>
                  </a:cubicBezTo>
                  <a:cubicBezTo>
                    <a:pt x="11480" y="20099"/>
                    <a:pt x="12577" y="19841"/>
                    <a:pt x="13690" y="19560"/>
                  </a:cubicBezTo>
                  <a:cubicBezTo>
                    <a:pt x="14787" y="19280"/>
                    <a:pt x="15884" y="19000"/>
                    <a:pt x="16965" y="18547"/>
                  </a:cubicBezTo>
                  <a:cubicBezTo>
                    <a:pt x="17908" y="18159"/>
                    <a:pt x="18835" y="17620"/>
                    <a:pt x="19623" y="16823"/>
                  </a:cubicBezTo>
                  <a:cubicBezTo>
                    <a:pt x="20349" y="16090"/>
                    <a:pt x="20936" y="15076"/>
                    <a:pt x="21199" y="13869"/>
                  </a:cubicBezTo>
                  <a:cubicBezTo>
                    <a:pt x="21446" y="12662"/>
                    <a:pt x="21384" y="11369"/>
                    <a:pt x="21075" y="10205"/>
                  </a:cubicBezTo>
                  <a:cubicBezTo>
                    <a:pt x="20426" y="7769"/>
                    <a:pt x="18881" y="5915"/>
                    <a:pt x="17336" y="4600"/>
                  </a:cubicBezTo>
                  <a:cubicBezTo>
                    <a:pt x="16873" y="4212"/>
                    <a:pt x="16425" y="3867"/>
                    <a:pt x="15976" y="3565"/>
                  </a:cubicBezTo>
                  <a:cubicBezTo>
                    <a:pt x="15915" y="3522"/>
                    <a:pt x="15853" y="3651"/>
                    <a:pt x="15915" y="3694"/>
                  </a:cubicBezTo>
                  <a:cubicBezTo>
                    <a:pt x="17614" y="4837"/>
                    <a:pt x="19298" y="6389"/>
                    <a:pt x="20349" y="8609"/>
                  </a:cubicBezTo>
                  <a:cubicBezTo>
                    <a:pt x="20859" y="9666"/>
                    <a:pt x="21199" y="10873"/>
                    <a:pt x="21214" y="12123"/>
                  </a:cubicBezTo>
                  <a:cubicBezTo>
                    <a:pt x="21245" y="13373"/>
                    <a:pt x="20952" y="14602"/>
                    <a:pt x="20380" y="15572"/>
                  </a:cubicBezTo>
                  <a:cubicBezTo>
                    <a:pt x="19793" y="16564"/>
                    <a:pt x="18974" y="17254"/>
                    <a:pt x="18124" y="17750"/>
                  </a:cubicBezTo>
                  <a:cubicBezTo>
                    <a:pt x="17151" y="18332"/>
                    <a:pt x="16131" y="18698"/>
                    <a:pt x="15096" y="19000"/>
                  </a:cubicBezTo>
                  <a:cubicBezTo>
                    <a:pt x="13999" y="19323"/>
                    <a:pt x="12902" y="19560"/>
                    <a:pt x="11805" y="19862"/>
                  </a:cubicBezTo>
                  <a:cubicBezTo>
                    <a:pt x="10831" y="20142"/>
                    <a:pt x="9873" y="20509"/>
                    <a:pt x="8900" y="20811"/>
                  </a:cubicBezTo>
                  <a:cubicBezTo>
                    <a:pt x="7958" y="21112"/>
                    <a:pt x="7000" y="21328"/>
                    <a:pt x="6026" y="21263"/>
                  </a:cubicBezTo>
                  <a:cubicBezTo>
                    <a:pt x="5037" y="21199"/>
                    <a:pt x="4049" y="20768"/>
                    <a:pt x="3245" y="19948"/>
                  </a:cubicBezTo>
                  <a:cubicBezTo>
                    <a:pt x="2519" y="19215"/>
                    <a:pt x="2055" y="18138"/>
                    <a:pt x="1716" y="16995"/>
                  </a:cubicBezTo>
                  <a:cubicBezTo>
                    <a:pt x="1561" y="16478"/>
                    <a:pt x="1437" y="15960"/>
                    <a:pt x="1283" y="15443"/>
                  </a:cubicBezTo>
                  <a:cubicBezTo>
                    <a:pt x="1082" y="14710"/>
                    <a:pt x="897" y="13956"/>
                    <a:pt x="727" y="13201"/>
                  </a:cubicBezTo>
                  <a:cubicBezTo>
                    <a:pt x="217" y="10808"/>
                    <a:pt x="-92" y="8243"/>
                    <a:pt x="186" y="5742"/>
                  </a:cubicBezTo>
                  <a:cubicBezTo>
                    <a:pt x="294" y="4772"/>
                    <a:pt x="510" y="3845"/>
                    <a:pt x="866" y="3005"/>
                  </a:cubicBezTo>
                  <a:cubicBezTo>
                    <a:pt x="1252" y="2099"/>
                    <a:pt x="1808" y="1366"/>
                    <a:pt x="2488" y="892"/>
                  </a:cubicBezTo>
                  <a:cubicBezTo>
                    <a:pt x="3322" y="310"/>
                    <a:pt x="4280" y="138"/>
                    <a:pt x="5207" y="159"/>
                  </a:cubicBezTo>
                  <a:cubicBezTo>
                    <a:pt x="6243" y="181"/>
                    <a:pt x="7262" y="418"/>
                    <a:pt x="8267" y="676"/>
                  </a:cubicBezTo>
                  <a:cubicBezTo>
                    <a:pt x="10352" y="1215"/>
                    <a:pt x="12438" y="1776"/>
                    <a:pt x="14447" y="2832"/>
                  </a:cubicBezTo>
                  <a:cubicBezTo>
                    <a:pt x="14941" y="3091"/>
                    <a:pt x="15420" y="3371"/>
                    <a:pt x="15899" y="3694"/>
                  </a:cubicBezTo>
                  <a:cubicBezTo>
                    <a:pt x="15976" y="3738"/>
                    <a:pt x="16038" y="3608"/>
                    <a:pt x="15976" y="3565"/>
                  </a:cubicBezTo>
                  <a:close/>
                </a:path>
              </a:pathLst>
            </a:custGeom>
            <a:solidFill>
              <a:schemeClr val="accent2"/>
            </a:solidFill>
            <a:ln w="12700">
              <a:miter lim="400000"/>
            </a:ln>
          </p:spPr>
          <p:txBody>
            <a:bodyPr lIns="28575" tIns="28575" rIns="28575" bIns="28575" anchor="ctr"/>
            <a:lstStyle/>
            <a:p>
              <a:pPr>
                <a:defRPr sz="3000">
                  <a:solidFill>
                    <a:srgbClr val="FFFFFF"/>
                  </a:solidFill>
                </a:defRPr>
              </a:pPr>
              <a:endParaRPr sz="2250"/>
            </a:p>
          </p:txBody>
        </p:sp>
        <p:sp>
          <p:nvSpPr>
            <p:cNvPr id="17" name="Shape">
              <a:extLst>
                <a:ext uri="{FF2B5EF4-FFF2-40B4-BE49-F238E27FC236}">
                  <a16:creationId xmlns:a16="http://schemas.microsoft.com/office/drawing/2014/main" id="{A78E9397-F4B4-DD42-A9F5-F214312A56A6}"/>
                </a:ext>
              </a:extLst>
            </p:cNvPr>
            <p:cNvSpPr/>
            <p:nvPr/>
          </p:nvSpPr>
          <p:spPr>
            <a:xfrm>
              <a:off x="7120786" y="5753365"/>
              <a:ext cx="457502" cy="318539"/>
            </a:xfrm>
            <a:custGeom>
              <a:avLst/>
              <a:gdLst/>
              <a:ahLst/>
              <a:cxnLst>
                <a:cxn ang="0">
                  <a:pos x="wd2" y="hd2"/>
                </a:cxn>
                <a:cxn ang="5400000">
                  <a:pos x="wd2" y="hd2"/>
                </a:cxn>
                <a:cxn ang="10800000">
                  <a:pos x="wd2" y="hd2"/>
                </a:cxn>
                <a:cxn ang="16200000">
                  <a:pos x="wd2" y="hd2"/>
                </a:cxn>
              </a:cxnLst>
              <a:rect l="0" t="0" r="r" b="b"/>
              <a:pathLst>
                <a:path w="21016" h="20350" extrusionOk="0">
                  <a:moveTo>
                    <a:pt x="14915" y="1411"/>
                  </a:moveTo>
                  <a:cubicBezTo>
                    <a:pt x="12858" y="552"/>
                    <a:pt x="10698" y="266"/>
                    <a:pt x="8538" y="123"/>
                  </a:cubicBezTo>
                  <a:cubicBezTo>
                    <a:pt x="6481" y="-20"/>
                    <a:pt x="3909" y="-306"/>
                    <a:pt x="2161" y="1124"/>
                  </a:cubicBezTo>
                  <a:cubicBezTo>
                    <a:pt x="-205" y="2841"/>
                    <a:pt x="-205" y="6560"/>
                    <a:pt x="207" y="9135"/>
                  </a:cubicBezTo>
                  <a:cubicBezTo>
                    <a:pt x="515" y="11424"/>
                    <a:pt x="1235" y="13570"/>
                    <a:pt x="2058" y="15715"/>
                  </a:cubicBezTo>
                  <a:cubicBezTo>
                    <a:pt x="2675" y="17146"/>
                    <a:pt x="3190" y="18862"/>
                    <a:pt x="4526" y="19721"/>
                  </a:cubicBezTo>
                  <a:cubicBezTo>
                    <a:pt x="6995" y="21294"/>
                    <a:pt x="9464" y="19578"/>
                    <a:pt x="11726" y="18290"/>
                  </a:cubicBezTo>
                  <a:cubicBezTo>
                    <a:pt x="13269" y="17432"/>
                    <a:pt x="14915" y="16860"/>
                    <a:pt x="16458" y="16001"/>
                  </a:cubicBezTo>
                  <a:cubicBezTo>
                    <a:pt x="18001" y="15143"/>
                    <a:pt x="19441" y="13999"/>
                    <a:pt x="20263" y="12568"/>
                  </a:cubicBezTo>
                  <a:cubicBezTo>
                    <a:pt x="21395" y="10565"/>
                    <a:pt x="21189" y="7991"/>
                    <a:pt x="20058" y="5988"/>
                  </a:cubicBezTo>
                  <a:cubicBezTo>
                    <a:pt x="18926" y="3842"/>
                    <a:pt x="17075" y="2412"/>
                    <a:pt x="14915" y="1411"/>
                  </a:cubicBezTo>
                  <a:close/>
                </a:path>
              </a:pathLst>
            </a:custGeom>
            <a:solidFill>
              <a:schemeClr val="accent1"/>
            </a:solidFill>
            <a:ln w="12700">
              <a:miter lim="400000"/>
            </a:ln>
          </p:spPr>
          <p:txBody>
            <a:bodyPr lIns="28575" tIns="28575" rIns="28575" bIns="28575" anchor="ctr"/>
            <a:lstStyle/>
            <a:p>
              <a:pPr>
                <a:defRPr sz="3000">
                  <a:solidFill>
                    <a:srgbClr val="FFFFFF"/>
                  </a:solidFill>
                </a:defRPr>
              </a:pPr>
              <a:endParaRPr sz="2250"/>
            </a:p>
          </p:txBody>
        </p:sp>
        <p:sp>
          <p:nvSpPr>
            <p:cNvPr id="18" name="Circle">
              <a:extLst>
                <a:ext uri="{FF2B5EF4-FFF2-40B4-BE49-F238E27FC236}">
                  <a16:creationId xmlns:a16="http://schemas.microsoft.com/office/drawing/2014/main" id="{31516AFC-DC4E-4148-835B-001A78F25B0D}"/>
                </a:ext>
              </a:extLst>
            </p:cNvPr>
            <p:cNvSpPr/>
            <p:nvPr/>
          </p:nvSpPr>
          <p:spPr>
            <a:xfrm>
              <a:off x="5105644" y="3671048"/>
              <a:ext cx="1303131" cy="1303129"/>
            </a:xfrm>
            <a:prstGeom prst="ellipse">
              <a:avLst/>
            </a:prstGeom>
            <a:solidFill>
              <a:schemeClr val="bg1"/>
            </a:solidFill>
            <a:ln w="12700">
              <a:miter lim="400000"/>
            </a:ln>
            <a:effectLst>
              <a:outerShdw blurRad="139700" dist="38100" dir="2700000" sx="102000" sy="102000" algn="tl" rotWithShape="0">
                <a:prstClr val="black">
                  <a:alpha val="27000"/>
                </a:prstClr>
              </a:outerShdw>
            </a:effectLst>
          </p:spPr>
          <p:txBody>
            <a:bodyPr lIns="28575" tIns="28575" rIns="28575" bIns="28575" anchor="ctr"/>
            <a:lstStyle/>
            <a:p>
              <a:pPr>
                <a:defRPr sz="3000">
                  <a:solidFill>
                    <a:srgbClr val="FFFFFF"/>
                  </a:solidFill>
                </a:defRPr>
              </a:pPr>
              <a:endParaRPr sz="2250"/>
            </a:p>
          </p:txBody>
        </p:sp>
        <p:grpSp>
          <p:nvGrpSpPr>
            <p:cNvPr id="19" name="Group 18">
              <a:extLst>
                <a:ext uri="{FF2B5EF4-FFF2-40B4-BE49-F238E27FC236}">
                  <a16:creationId xmlns:a16="http://schemas.microsoft.com/office/drawing/2014/main" id="{95C595C9-BDD8-6E44-B6DF-188AAA101284}"/>
                </a:ext>
              </a:extLst>
            </p:cNvPr>
            <p:cNvGrpSpPr/>
            <p:nvPr/>
          </p:nvGrpSpPr>
          <p:grpSpPr>
            <a:xfrm>
              <a:off x="6484735" y="4286590"/>
              <a:ext cx="1943808" cy="1290496"/>
              <a:chOff x="8921977" y="1464999"/>
              <a:chExt cx="3159933" cy="1494598"/>
            </a:xfrm>
          </p:grpSpPr>
          <p:sp>
            <p:nvSpPr>
              <p:cNvPr id="20" name="TextBox 19">
                <a:extLst>
                  <a:ext uri="{FF2B5EF4-FFF2-40B4-BE49-F238E27FC236}">
                    <a16:creationId xmlns:a16="http://schemas.microsoft.com/office/drawing/2014/main" id="{25FB6DD3-4E3C-514A-94B9-AE6AE0D19527}"/>
                  </a:ext>
                </a:extLst>
              </p:cNvPr>
              <p:cNvSpPr txBox="1"/>
              <p:nvPr/>
            </p:nvSpPr>
            <p:spPr>
              <a:xfrm>
                <a:off x="8921977" y="1464999"/>
                <a:ext cx="3159933" cy="463390"/>
              </a:xfrm>
              <a:prstGeom prst="rect">
                <a:avLst/>
              </a:prstGeom>
              <a:noFill/>
            </p:spPr>
            <p:txBody>
              <a:bodyPr wrap="square" lIns="0" rIns="0" rtlCol="0" anchor="b">
                <a:spAutoFit/>
              </a:bodyPr>
              <a:lstStyle/>
              <a:p>
                <a:r>
                  <a:rPr lang="en-US" sz="2000" b="1" noProof="1"/>
                  <a:t>Operational</a:t>
                </a:r>
              </a:p>
            </p:txBody>
          </p:sp>
          <p:sp>
            <p:nvSpPr>
              <p:cNvPr id="21" name="TextBox 20">
                <a:extLst>
                  <a:ext uri="{FF2B5EF4-FFF2-40B4-BE49-F238E27FC236}">
                    <a16:creationId xmlns:a16="http://schemas.microsoft.com/office/drawing/2014/main" id="{7BFCE96E-5576-BE44-AA31-D0380AC628B7}"/>
                  </a:ext>
                </a:extLst>
              </p:cNvPr>
              <p:cNvSpPr txBox="1"/>
              <p:nvPr/>
            </p:nvSpPr>
            <p:spPr>
              <a:xfrm>
                <a:off x="8921979" y="1925881"/>
                <a:ext cx="2758839" cy="1033716"/>
              </a:xfrm>
              <a:prstGeom prst="rect">
                <a:avLst/>
              </a:prstGeom>
              <a:noFill/>
            </p:spPr>
            <p:txBody>
              <a:bodyPr wrap="square" lIns="0" rIns="0" rtlCol="0" anchor="t">
                <a:spAutoFit/>
              </a:bodyPr>
              <a:lstStyle/>
              <a:p>
                <a:pPr marL="171450" indent="-171450" algn="just">
                  <a:buFont typeface="Arial" panose="020B0604020202020204" pitchFamily="34" charset="0"/>
                  <a:buChar char="•"/>
                </a:pPr>
                <a:r>
                  <a:rPr lang="en-US" sz="1400" noProof="1"/>
                  <a:t>Promotional Material</a:t>
                </a:r>
              </a:p>
              <a:p>
                <a:pPr marL="171450" indent="-171450" algn="just">
                  <a:buFont typeface="Arial" panose="020B0604020202020204" pitchFamily="34" charset="0"/>
                  <a:buChar char="•"/>
                </a:pPr>
                <a:r>
                  <a:rPr lang="en-US" sz="1400" noProof="1"/>
                  <a:t>Time</a:t>
                </a:r>
              </a:p>
              <a:p>
                <a:pPr marL="171450" indent="-171450" algn="just">
                  <a:buFont typeface="Arial" panose="020B0604020202020204" pitchFamily="34" charset="0"/>
                  <a:buChar char="•"/>
                </a:pPr>
                <a:endParaRPr lang="en-US" sz="1000" noProof="1">
                  <a:solidFill>
                    <a:schemeClr val="tx1">
                      <a:lumMod val="65000"/>
                      <a:lumOff val="35000"/>
                    </a:schemeClr>
                  </a:solidFill>
                </a:endParaRPr>
              </a:p>
            </p:txBody>
          </p:sp>
        </p:grpSp>
      </p:grpSp>
      <p:grpSp>
        <p:nvGrpSpPr>
          <p:cNvPr id="22" name="Group 21">
            <a:extLst>
              <a:ext uri="{FF2B5EF4-FFF2-40B4-BE49-F238E27FC236}">
                <a16:creationId xmlns:a16="http://schemas.microsoft.com/office/drawing/2014/main" id="{3EF7B0CA-761B-CF44-B727-38A282417843}"/>
              </a:ext>
            </a:extLst>
          </p:cNvPr>
          <p:cNvGrpSpPr/>
          <p:nvPr/>
        </p:nvGrpSpPr>
        <p:grpSpPr>
          <a:xfrm>
            <a:off x="3548477" y="3643944"/>
            <a:ext cx="3273689" cy="2746007"/>
            <a:chOff x="394634" y="3287482"/>
            <a:chExt cx="3273689" cy="2746007"/>
          </a:xfrm>
          <a:solidFill>
            <a:schemeClr val="accent1"/>
          </a:solidFill>
        </p:grpSpPr>
        <p:sp>
          <p:nvSpPr>
            <p:cNvPr id="23" name="Shape">
              <a:extLst>
                <a:ext uri="{FF2B5EF4-FFF2-40B4-BE49-F238E27FC236}">
                  <a16:creationId xmlns:a16="http://schemas.microsoft.com/office/drawing/2014/main" id="{ACEC0A3B-0E43-AE46-BBEE-FFE4EB73D426}"/>
                </a:ext>
              </a:extLst>
            </p:cNvPr>
            <p:cNvSpPr/>
            <p:nvPr/>
          </p:nvSpPr>
          <p:spPr>
            <a:xfrm>
              <a:off x="528976" y="3332263"/>
              <a:ext cx="3139347" cy="2638603"/>
            </a:xfrm>
            <a:custGeom>
              <a:avLst/>
              <a:gdLst/>
              <a:ahLst/>
              <a:cxnLst>
                <a:cxn ang="0">
                  <a:pos x="wd2" y="hd2"/>
                </a:cxn>
                <a:cxn ang="5400000">
                  <a:pos x="wd2" y="hd2"/>
                </a:cxn>
                <a:cxn ang="10800000">
                  <a:pos x="wd2" y="hd2"/>
                </a:cxn>
                <a:cxn ang="16200000">
                  <a:pos x="wd2" y="hd2"/>
                </a:cxn>
              </a:cxnLst>
              <a:rect l="0" t="0" r="r" b="b"/>
              <a:pathLst>
                <a:path w="19551" h="20594" extrusionOk="0">
                  <a:moveTo>
                    <a:pt x="17291" y="5825"/>
                  </a:moveTo>
                  <a:cubicBezTo>
                    <a:pt x="16775" y="4427"/>
                    <a:pt x="16203" y="3011"/>
                    <a:pt x="15255" y="2050"/>
                  </a:cubicBezTo>
                  <a:cubicBezTo>
                    <a:pt x="12731" y="-554"/>
                    <a:pt x="8227" y="-257"/>
                    <a:pt x="5229" y="652"/>
                  </a:cubicBezTo>
                  <a:cubicBezTo>
                    <a:pt x="2078" y="1613"/>
                    <a:pt x="0" y="4392"/>
                    <a:pt x="0" y="8586"/>
                  </a:cubicBezTo>
                  <a:cubicBezTo>
                    <a:pt x="0" y="10805"/>
                    <a:pt x="502" y="13129"/>
                    <a:pt x="1924" y="14580"/>
                  </a:cubicBezTo>
                  <a:cubicBezTo>
                    <a:pt x="3179" y="15838"/>
                    <a:pt x="4797" y="16293"/>
                    <a:pt x="6136" y="17394"/>
                  </a:cubicBezTo>
                  <a:cubicBezTo>
                    <a:pt x="7446" y="18477"/>
                    <a:pt x="8576" y="20120"/>
                    <a:pt x="10193" y="20487"/>
                  </a:cubicBezTo>
                  <a:cubicBezTo>
                    <a:pt x="12592" y="21046"/>
                    <a:pt x="14990" y="19298"/>
                    <a:pt x="17110" y="18128"/>
                  </a:cubicBezTo>
                  <a:cubicBezTo>
                    <a:pt x="21600" y="15611"/>
                    <a:pt x="18811" y="9966"/>
                    <a:pt x="17291" y="5825"/>
                  </a:cubicBezTo>
                  <a:close/>
                </a:path>
              </a:pathLst>
            </a:custGeom>
            <a:grpFill/>
            <a:ln w="12700">
              <a:miter lim="400000"/>
            </a:ln>
          </p:spPr>
          <p:txBody>
            <a:bodyPr lIns="28575" tIns="28575" rIns="28575" bIns="28575" anchor="ctr"/>
            <a:lstStyle/>
            <a:p>
              <a:pPr>
                <a:defRPr sz="3000">
                  <a:solidFill>
                    <a:srgbClr val="FFFFFF"/>
                  </a:solidFill>
                </a:defRPr>
              </a:pPr>
              <a:endParaRPr sz="2250"/>
            </a:p>
          </p:txBody>
        </p:sp>
        <p:sp>
          <p:nvSpPr>
            <p:cNvPr id="24" name="Shape">
              <a:extLst>
                <a:ext uri="{FF2B5EF4-FFF2-40B4-BE49-F238E27FC236}">
                  <a16:creationId xmlns:a16="http://schemas.microsoft.com/office/drawing/2014/main" id="{E5B58ECE-B783-FB47-A93C-0E3B7764C598}"/>
                </a:ext>
              </a:extLst>
            </p:cNvPr>
            <p:cNvSpPr/>
            <p:nvPr/>
          </p:nvSpPr>
          <p:spPr>
            <a:xfrm>
              <a:off x="663318" y="3287482"/>
              <a:ext cx="2982753" cy="2746007"/>
            </a:xfrm>
            <a:custGeom>
              <a:avLst/>
              <a:gdLst/>
              <a:ahLst/>
              <a:cxnLst>
                <a:cxn ang="0">
                  <a:pos x="wd2" y="hd2"/>
                </a:cxn>
                <a:cxn ang="5400000">
                  <a:pos x="wd2" y="hd2"/>
                </a:cxn>
                <a:cxn ang="10800000">
                  <a:pos x="wd2" y="hd2"/>
                </a:cxn>
                <a:cxn ang="16200000">
                  <a:pos x="wd2" y="hd2"/>
                </a:cxn>
              </a:cxnLst>
              <a:rect l="0" t="0" r="r" b="b"/>
              <a:pathLst>
                <a:path w="21570" h="21520" extrusionOk="0">
                  <a:moveTo>
                    <a:pt x="20516" y="8520"/>
                  </a:moveTo>
                  <a:cubicBezTo>
                    <a:pt x="20241" y="7134"/>
                    <a:pt x="19933" y="5713"/>
                    <a:pt x="19189" y="4520"/>
                  </a:cubicBezTo>
                  <a:cubicBezTo>
                    <a:pt x="18606" y="3590"/>
                    <a:pt x="17796" y="2853"/>
                    <a:pt x="16922" y="2256"/>
                  </a:cubicBezTo>
                  <a:cubicBezTo>
                    <a:pt x="15999" y="1642"/>
                    <a:pt x="14995" y="1203"/>
                    <a:pt x="13959" y="870"/>
                  </a:cubicBezTo>
                  <a:cubicBezTo>
                    <a:pt x="12906" y="536"/>
                    <a:pt x="11821" y="308"/>
                    <a:pt x="10736" y="168"/>
                  </a:cubicBezTo>
                  <a:cubicBezTo>
                    <a:pt x="9716" y="28"/>
                    <a:pt x="8696" y="-25"/>
                    <a:pt x="7660" y="10"/>
                  </a:cubicBezTo>
                  <a:cubicBezTo>
                    <a:pt x="6624" y="45"/>
                    <a:pt x="5587" y="238"/>
                    <a:pt x="4632" y="659"/>
                  </a:cubicBezTo>
                  <a:cubicBezTo>
                    <a:pt x="3742" y="1045"/>
                    <a:pt x="2916" y="1607"/>
                    <a:pt x="2236" y="2344"/>
                  </a:cubicBezTo>
                  <a:cubicBezTo>
                    <a:pt x="1523" y="3098"/>
                    <a:pt x="989" y="4028"/>
                    <a:pt x="633" y="5028"/>
                  </a:cubicBezTo>
                  <a:cubicBezTo>
                    <a:pt x="196" y="6222"/>
                    <a:pt x="-15" y="7538"/>
                    <a:pt x="1" y="8801"/>
                  </a:cubicBezTo>
                  <a:cubicBezTo>
                    <a:pt x="17" y="10117"/>
                    <a:pt x="325" y="11451"/>
                    <a:pt x="1037" y="12556"/>
                  </a:cubicBezTo>
                  <a:cubicBezTo>
                    <a:pt x="1766" y="13679"/>
                    <a:pt x="2819" y="14469"/>
                    <a:pt x="3806" y="15276"/>
                  </a:cubicBezTo>
                  <a:cubicBezTo>
                    <a:pt x="4324" y="15697"/>
                    <a:pt x="4826" y="16136"/>
                    <a:pt x="5280" y="16627"/>
                  </a:cubicBezTo>
                  <a:cubicBezTo>
                    <a:pt x="5685" y="17083"/>
                    <a:pt x="6057" y="17574"/>
                    <a:pt x="6413" y="18066"/>
                  </a:cubicBezTo>
                  <a:cubicBezTo>
                    <a:pt x="7142" y="19048"/>
                    <a:pt x="7870" y="20066"/>
                    <a:pt x="8891" y="20698"/>
                  </a:cubicBezTo>
                  <a:cubicBezTo>
                    <a:pt x="10024" y="21400"/>
                    <a:pt x="11384" y="21575"/>
                    <a:pt x="12663" y="21505"/>
                  </a:cubicBezTo>
                  <a:cubicBezTo>
                    <a:pt x="14023" y="21435"/>
                    <a:pt x="15351" y="21119"/>
                    <a:pt x="16679" y="20803"/>
                  </a:cubicBezTo>
                  <a:cubicBezTo>
                    <a:pt x="17699" y="20575"/>
                    <a:pt x="18751" y="20399"/>
                    <a:pt x="19658" y="19785"/>
                  </a:cubicBezTo>
                  <a:cubicBezTo>
                    <a:pt x="20306" y="19347"/>
                    <a:pt x="20824" y="18697"/>
                    <a:pt x="21132" y="17943"/>
                  </a:cubicBezTo>
                  <a:cubicBezTo>
                    <a:pt x="21439" y="17171"/>
                    <a:pt x="21553" y="16329"/>
                    <a:pt x="21569" y="15486"/>
                  </a:cubicBezTo>
                  <a:cubicBezTo>
                    <a:pt x="21585" y="14556"/>
                    <a:pt x="21472" y="13609"/>
                    <a:pt x="21326" y="12679"/>
                  </a:cubicBezTo>
                  <a:cubicBezTo>
                    <a:pt x="21180" y="11714"/>
                    <a:pt x="20970" y="10766"/>
                    <a:pt x="20775" y="9819"/>
                  </a:cubicBezTo>
                  <a:cubicBezTo>
                    <a:pt x="20678" y="9380"/>
                    <a:pt x="20597" y="8941"/>
                    <a:pt x="20516" y="8520"/>
                  </a:cubicBezTo>
                  <a:cubicBezTo>
                    <a:pt x="20500" y="8450"/>
                    <a:pt x="20387" y="8468"/>
                    <a:pt x="20403" y="8555"/>
                  </a:cubicBezTo>
                  <a:cubicBezTo>
                    <a:pt x="20581" y="9450"/>
                    <a:pt x="20775" y="10363"/>
                    <a:pt x="20953" y="11258"/>
                  </a:cubicBezTo>
                  <a:cubicBezTo>
                    <a:pt x="21132" y="12188"/>
                    <a:pt x="21293" y="13117"/>
                    <a:pt x="21391" y="14065"/>
                  </a:cubicBezTo>
                  <a:cubicBezTo>
                    <a:pt x="21472" y="14942"/>
                    <a:pt x="21488" y="15837"/>
                    <a:pt x="21342" y="16715"/>
                  </a:cubicBezTo>
                  <a:cubicBezTo>
                    <a:pt x="21212" y="17504"/>
                    <a:pt x="20937" y="18259"/>
                    <a:pt x="20451" y="18873"/>
                  </a:cubicBezTo>
                  <a:cubicBezTo>
                    <a:pt x="19901" y="19575"/>
                    <a:pt x="19140" y="20013"/>
                    <a:pt x="18330" y="20277"/>
                  </a:cubicBezTo>
                  <a:cubicBezTo>
                    <a:pt x="17780" y="20452"/>
                    <a:pt x="17197" y="20557"/>
                    <a:pt x="16614" y="20680"/>
                  </a:cubicBezTo>
                  <a:cubicBezTo>
                    <a:pt x="15966" y="20838"/>
                    <a:pt x="15302" y="20978"/>
                    <a:pt x="14639" y="21119"/>
                  </a:cubicBezTo>
                  <a:cubicBezTo>
                    <a:pt x="13327" y="21364"/>
                    <a:pt x="11967" y="21522"/>
                    <a:pt x="10655" y="21242"/>
                  </a:cubicBezTo>
                  <a:cubicBezTo>
                    <a:pt x="10040" y="21119"/>
                    <a:pt x="9425" y="20891"/>
                    <a:pt x="8874" y="20540"/>
                  </a:cubicBezTo>
                  <a:cubicBezTo>
                    <a:pt x="8372" y="20224"/>
                    <a:pt x="7935" y="19803"/>
                    <a:pt x="7547" y="19347"/>
                  </a:cubicBezTo>
                  <a:cubicBezTo>
                    <a:pt x="6769" y="18452"/>
                    <a:pt x="6138" y="17399"/>
                    <a:pt x="5328" y="16522"/>
                  </a:cubicBezTo>
                  <a:cubicBezTo>
                    <a:pt x="4454" y="15556"/>
                    <a:pt x="3385" y="14837"/>
                    <a:pt x="2430" y="13977"/>
                  </a:cubicBezTo>
                  <a:cubicBezTo>
                    <a:pt x="1960" y="13539"/>
                    <a:pt x="1507" y="13065"/>
                    <a:pt x="1135" y="12521"/>
                  </a:cubicBezTo>
                  <a:cubicBezTo>
                    <a:pt x="778" y="11977"/>
                    <a:pt x="519" y="11380"/>
                    <a:pt x="341" y="10731"/>
                  </a:cubicBezTo>
                  <a:cubicBezTo>
                    <a:pt x="1" y="9450"/>
                    <a:pt x="34" y="8064"/>
                    <a:pt x="260" y="6766"/>
                  </a:cubicBezTo>
                  <a:cubicBezTo>
                    <a:pt x="471" y="5643"/>
                    <a:pt x="827" y="4537"/>
                    <a:pt x="1410" y="3572"/>
                  </a:cubicBezTo>
                  <a:cubicBezTo>
                    <a:pt x="1928" y="2712"/>
                    <a:pt x="2624" y="1975"/>
                    <a:pt x="3434" y="1414"/>
                  </a:cubicBezTo>
                  <a:cubicBezTo>
                    <a:pt x="4260" y="852"/>
                    <a:pt x="5199" y="484"/>
                    <a:pt x="6154" y="291"/>
                  </a:cubicBezTo>
                  <a:cubicBezTo>
                    <a:pt x="7142" y="98"/>
                    <a:pt x="8162" y="98"/>
                    <a:pt x="9182" y="150"/>
                  </a:cubicBezTo>
                  <a:cubicBezTo>
                    <a:pt x="10234" y="203"/>
                    <a:pt x="11303" y="343"/>
                    <a:pt x="12339" y="572"/>
                  </a:cubicBezTo>
                  <a:cubicBezTo>
                    <a:pt x="13408" y="800"/>
                    <a:pt x="14461" y="1133"/>
                    <a:pt x="15448" y="1589"/>
                  </a:cubicBezTo>
                  <a:cubicBezTo>
                    <a:pt x="16387" y="2028"/>
                    <a:pt x="17294" y="2589"/>
                    <a:pt x="18055" y="3344"/>
                  </a:cubicBezTo>
                  <a:cubicBezTo>
                    <a:pt x="18444" y="3730"/>
                    <a:pt x="18800" y="4151"/>
                    <a:pt x="19091" y="4625"/>
                  </a:cubicBezTo>
                  <a:cubicBezTo>
                    <a:pt x="19448" y="5221"/>
                    <a:pt x="19707" y="5888"/>
                    <a:pt x="19917" y="6555"/>
                  </a:cubicBezTo>
                  <a:cubicBezTo>
                    <a:pt x="20111" y="7204"/>
                    <a:pt x="20257" y="7871"/>
                    <a:pt x="20371" y="8538"/>
                  </a:cubicBezTo>
                  <a:cubicBezTo>
                    <a:pt x="20419" y="8626"/>
                    <a:pt x="20532" y="8590"/>
                    <a:pt x="20516" y="8520"/>
                  </a:cubicBezTo>
                  <a:close/>
                </a:path>
              </a:pathLst>
            </a:custGeom>
            <a:grpFill/>
            <a:ln w="12700">
              <a:miter lim="400000"/>
            </a:ln>
          </p:spPr>
          <p:txBody>
            <a:bodyPr lIns="28575" tIns="28575" rIns="28575" bIns="28575" anchor="ctr"/>
            <a:lstStyle/>
            <a:p>
              <a:pPr>
                <a:defRPr sz="3000">
                  <a:solidFill>
                    <a:srgbClr val="FFFFFF"/>
                  </a:solidFill>
                </a:defRPr>
              </a:pPr>
              <a:endParaRPr sz="2250"/>
            </a:p>
          </p:txBody>
        </p:sp>
        <p:sp>
          <p:nvSpPr>
            <p:cNvPr id="25" name="Shape">
              <a:extLst>
                <a:ext uri="{FF2B5EF4-FFF2-40B4-BE49-F238E27FC236}">
                  <a16:creationId xmlns:a16="http://schemas.microsoft.com/office/drawing/2014/main" id="{7DE78BAC-6D80-A74E-B1D0-CEBD6C2B77E2}"/>
                </a:ext>
              </a:extLst>
            </p:cNvPr>
            <p:cNvSpPr/>
            <p:nvPr/>
          </p:nvSpPr>
          <p:spPr>
            <a:xfrm>
              <a:off x="1245471" y="5369797"/>
              <a:ext cx="454151" cy="383194"/>
            </a:xfrm>
            <a:custGeom>
              <a:avLst/>
              <a:gdLst/>
              <a:ahLst/>
              <a:cxnLst>
                <a:cxn ang="0">
                  <a:pos x="wd2" y="hd2"/>
                </a:cxn>
                <a:cxn ang="5400000">
                  <a:pos x="wd2" y="hd2"/>
                </a:cxn>
                <a:cxn ang="10800000">
                  <a:pos x="wd2" y="hd2"/>
                </a:cxn>
                <a:cxn ang="16200000">
                  <a:pos x="wd2" y="hd2"/>
                </a:cxn>
              </a:cxnLst>
              <a:rect l="0" t="0" r="r" b="b"/>
              <a:pathLst>
                <a:path w="19559" h="20537" extrusionOk="0">
                  <a:moveTo>
                    <a:pt x="17261" y="5778"/>
                  </a:moveTo>
                  <a:cubicBezTo>
                    <a:pt x="16779" y="4338"/>
                    <a:pt x="16200" y="3018"/>
                    <a:pt x="15236" y="2058"/>
                  </a:cubicBezTo>
                  <a:cubicBezTo>
                    <a:pt x="12728" y="-582"/>
                    <a:pt x="8196" y="-222"/>
                    <a:pt x="5207" y="618"/>
                  </a:cubicBezTo>
                  <a:cubicBezTo>
                    <a:pt x="2025" y="1578"/>
                    <a:pt x="0" y="4338"/>
                    <a:pt x="0" y="8538"/>
                  </a:cubicBezTo>
                  <a:cubicBezTo>
                    <a:pt x="0" y="10698"/>
                    <a:pt x="482" y="13098"/>
                    <a:pt x="1929" y="14538"/>
                  </a:cubicBezTo>
                  <a:cubicBezTo>
                    <a:pt x="3182" y="15738"/>
                    <a:pt x="4821" y="16218"/>
                    <a:pt x="6171" y="17298"/>
                  </a:cubicBezTo>
                  <a:cubicBezTo>
                    <a:pt x="7521" y="18378"/>
                    <a:pt x="8582" y="20058"/>
                    <a:pt x="10221" y="20418"/>
                  </a:cubicBezTo>
                  <a:cubicBezTo>
                    <a:pt x="12632" y="21018"/>
                    <a:pt x="15043" y="19218"/>
                    <a:pt x="17164" y="18018"/>
                  </a:cubicBezTo>
                  <a:cubicBezTo>
                    <a:pt x="21600" y="15618"/>
                    <a:pt x="18804" y="9978"/>
                    <a:pt x="17261" y="5778"/>
                  </a:cubicBezTo>
                  <a:close/>
                </a:path>
              </a:pathLst>
            </a:custGeom>
            <a:solidFill>
              <a:srgbClr val="C8E128"/>
            </a:solidFill>
            <a:ln w="12700">
              <a:miter lim="400000"/>
            </a:ln>
          </p:spPr>
          <p:txBody>
            <a:bodyPr lIns="28575" tIns="28575" rIns="28575" bIns="28575" anchor="ctr"/>
            <a:lstStyle/>
            <a:p>
              <a:pPr>
                <a:defRPr sz="3000">
                  <a:solidFill>
                    <a:srgbClr val="FFFFFF"/>
                  </a:solidFill>
                </a:defRPr>
              </a:pPr>
              <a:endParaRPr sz="2250"/>
            </a:p>
          </p:txBody>
        </p:sp>
        <p:sp>
          <p:nvSpPr>
            <p:cNvPr id="26" name="Circle">
              <a:extLst>
                <a:ext uri="{FF2B5EF4-FFF2-40B4-BE49-F238E27FC236}">
                  <a16:creationId xmlns:a16="http://schemas.microsoft.com/office/drawing/2014/main" id="{A2D8DF3C-CCA4-564D-801D-D57D6F1C5B42}"/>
                </a:ext>
              </a:extLst>
            </p:cNvPr>
            <p:cNvSpPr/>
            <p:nvPr/>
          </p:nvSpPr>
          <p:spPr>
            <a:xfrm>
              <a:off x="394634" y="3578557"/>
              <a:ext cx="1303131" cy="1303129"/>
            </a:xfrm>
            <a:prstGeom prst="ellipse">
              <a:avLst/>
            </a:prstGeom>
            <a:solidFill>
              <a:schemeClr val="bg1"/>
            </a:solidFill>
            <a:ln w="12700">
              <a:miter lim="400000"/>
            </a:ln>
            <a:effectLst>
              <a:outerShdw blurRad="139700" dist="38100" dir="2700000" sx="102000" sy="102000" algn="tl" rotWithShape="0">
                <a:prstClr val="black">
                  <a:alpha val="27000"/>
                </a:prstClr>
              </a:outerShdw>
            </a:effectLst>
          </p:spPr>
          <p:txBody>
            <a:bodyPr lIns="28575" tIns="28575" rIns="28575" bIns="28575" anchor="ctr"/>
            <a:lstStyle/>
            <a:p>
              <a:pPr>
                <a:defRPr sz="3000">
                  <a:solidFill>
                    <a:srgbClr val="FFFFFF"/>
                  </a:solidFill>
                </a:defRPr>
              </a:pPr>
              <a:endParaRPr sz="2250"/>
            </a:p>
          </p:txBody>
        </p:sp>
        <p:grpSp>
          <p:nvGrpSpPr>
            <p:cNvPr id="27" name="Group 26">
              <a:extLst>
                <a:ext uri="{FF2B5EF4-FFF2-40B4-BE49-F238E27FC236}">
                  <a16:creationId xmlns:a16="http://schemas.microsoft.com/office/drawing/2014/main" id="{7089BF8D-24DF-1243-946B-93A49AAB85B5}"/>
                </a:ext>
              </a:extLst>
            </p:cNvPr>
            <p:cNvGrpSpPr/>
            <p:nvPr/>
          </p:nvGrpSpPr>
          <p:grpSpPr>
            <a:xfrm>
              <a:off x="1795327" y="3833864"/>
              <a:ext cx="1653224" cy="1567496"/>
              <a:chOff x="8921977" y="1464999"/>
              <a:chExt cx="3415959" cy="1815407"/>
            </a:xfrm>
            <a:grpFill/>
          </p:grpSpPr>
          <p:sp>
            <p:nvSpPr>
              <p:cNvPr id="28" name="TextBox 27">
                <a:extLst>
                  <a:ext uri="{FF2B5EF4-FFF2-40B4-BE49-F238E27FC236}">
                    <a16:creationId xmlns:a16="http://schemas.microsoft.com/office/drawing/2014/main" id="{68A2AD66-9562-AF49-93E5-4AD8B9857682}"/>
                  </a:ext>
                </a:extLst>
              </p:cNvPr>
              <p:cNvSpPr txBox="1"/>
              <p:nvPr/>
            </p:nvSpPr>
            <p:spPr>
              <a:xfrm>
                <a:off x="8921977" y="1464999"/>
                <a:ext cx="2926080" cy="463390"/>
              </a:xfrm>
              <a:prstGeom prst="rect">
                <a:avLst/>
              </a:prstGeom>
              <a:grpFill/>
            </p:spPr>
            <p:txBody>
              <a:bodyPr wrap="square" lIns="0" rIns="0" rtlCol="0" anchor="b">
                <a:spAutoFit/>
              </a:bodyPr>
              <a:lstStyle/>
              <a:p>
                <a:r>
                  <a:rPr lang="en-US" sz="2000" b="1" noProof="1">
                    <a:solidFill>
                      <a:schemeClr val="bg1"/>
                    </a:solidFill>
                  </a:rPr>
                  <a:t>Tangible</a:t>
                </a:r>
              </a:p>
            </p:txBody>
          </p:sp>
          <p:sp>
            <p:nvSpPr>
              <p:cNvPr id="29" name="TextBox 28">
                <a:extLst>
                  <a:ext uri="{FF2B5EF4-FFF2-40B4-BE49-F238E27FC236}">
                    <a16:creationId xmlns:a16="http://schemas.microsoft.com/office/drawing/2014/main" id="{3D97FA73-D438-E646-9B56-B77143F8EF39}"/>
                  </a:ext>
                </a:extLst>
              </p:cNvPr>
              <p:cNvSpPr txBox="1"/>
              <p:nvPr/>
            </p:nvSpPr>
            <p:spPr>
              <a:xfrm>
                <a:off x="8921977" y="1925882"/>
                <a:ext cx="3415959" cy="1354524"/>
              </a:xfrm>
              <a:prstGeom prst="rect">
                <a:avLst/>
              </a:prstGeom>
              <a:grpFill/>
            </p:spPr>
            <p:txBody>
              <a:bodyPr wrap="square" lIns="0" rIns="0" rtlCol="0" anchor="t">
                <a:spAutoFit/>
              </a:bodyPr>
              <a:lstStyle/>
              <a:p>
                <a:pPr marL="171450" indent="-171450" algn="just">
                  <a:buFont typeface="Arial" panose="020B0604020202020204" pitchFamily="34" charset="0"/>
                  <a:buChar char="•"/>
                </a:pPr>
                <a:r>
                  <a:rPr lang="en-US" sz="1400" noProof="1">
                    <a:solidFill>
                      <a:schemeClr val="bg1"/>
                    </a:solidFill>
                  </a:rPr>
                  <a:t>Staff</a:t>
                </a:r>
              </a:p>
              <a:p>
                <a:pPr marL="171450" indent="-171450" algn="just">
                  <a:buFont typeface="Arial" panose="020B0604020202020204" pitchFamily="34" charset="0"/>
                  <a:buChar char="•"/>
                </a:pPr>
                <a:r>
                  <a:rPr lang="en-US" sz="1400" noProof="1">
                    <a:solidFill>
                      <a:schemeClr val="bg1"/>
                    </a:solidFill>
                  </a:rPr>
                  <a:t>Budget</a:t>
                </a:r>
              </a:p>
              <a:p>
                <a:pPr marL="171450" indent="-171450" algn="just">
                  <a:buFont typeface="Arial" panose="020B0604020202020204" pitchFamily="34" charset="0"/>
                  <a:buChar char="•"/>
                </a:pPr>
                <a:r>
                  <a:rPr lang="en-US" sz="1400" noProof="1">
                    <a:solidFill>
                      <a:schemeClr val="bg1"/>
                    </a:solidFill>
                  </a:rPr>
                  <a:t>Venue</a:t>
                </a:r>
              </a:p>
              <a:p>
                <a:pPr marL="171450" indent="-171450" algn="just">
                  <a:buFont typeface="Arial" panose="020B0604020202020204" pitchFamily="34" charset="0"/>
                  <a:buChar char="•"/>
                </a:pPr>
                <a:r>
                  <a:rPr lang="en-US" sz="1400" noProof="1">
                    <a:solidFill>
                      <a:schemeClr val="bg1"/>
                    </a:solidFill>
                  </a:rPr>
                  <a:t>Etc.</a:t>
                </a:r>
              </a:p>
              <a:p>
                <a:pPr marL="171450" indent="-171450" algn="just">
                  <a:buFont typeface="Arial" panose="020B0604020202020204" pitchFamily="34" charset="0"/>
                  <a:buChar char="•"/>
                </a:pPr>
                <a:endParaRPr lang="en-US" sz="1400" noProof="1">
                  <a:solidFill>
                    <a:schemeClr val="bg1"/>
                  </a:solidFill>
                </a:endParaRPr>
              </a:p>
            </p:txBody>
          </p:sp>
        </p:grpSp>
      </p:grpSp>
      <p:sp>
        <p:nvSpPr>
          <p:cNvPr id="30" name="Graphic 15" descr="Books">
            <a:extLst>
              <a:ext uri="{FF2B5EF4-FFF2-40B4-BE49-F238E27FC236}">
                <a16:creationId xmlns:a16="http://schemas.microsoft.com/office/drawing/2014/main" id="{F4439E00-D953-7243-81C1-F5E492BB2E79}"/>
              </a:ext>
            </a:extLst>
          </p:cNvPr>
          <p:cNvSpPr/>
          <p:nvPr/>
        </p:nvSpPr>
        <p:spPr>
          <a:xfrm>
            <a:off x="6160530" y="1966747"/>
            <a:ext cx="700707" cy="653829"/>
          </a:xfrm>
          <a:custGeom>
            <a:avLst/>
            <a:gdLst>
              <a:gd name="connsiteX0" fmla="*/ 700708 w 700707"/>
              <a:gd name="connsiteY0" fmla="*/ 230280 h 653829"/>
              <a:gd name="connsiteX1" fmla="*/ 657942 w 700707"/>
              <a:gd name="connsiteY1" fmla="*/ 214653 h 653829"/>
              <a:gd name="connsiteX2" fmla="*/ 657942 w 700707"/>
              <a:gd name="connsiteY2" fmla="*/ 125009 h 653829"/>
              <a:gd name="connsiteX3" fmla="*/ 700708 w 700707"/>
              <a:gd name="connsiteY3" fmla="*/ 106916 h 653829"/>
              <a:gd name="connsiteX4" fmla="*/ 411214 w 700707"/>
              <a:gd name="connsiteY4" fmla="*/ 0 h 653829"/>
              <a:gd name="connsiteX5" fmla="*/ 59215 w 700707"/>
              <a:gd name="connsiteY5" fmla="*/ 123364 h 653829"/>
              <a:gd name="connsiteX6" fmla="*/ 24673 w 700707"/>
              <a:gd name="connsiteY6" fmla="*/ 222055 h 653829"/>
              <a:gd name="connsiteX7" fmla="*/ 28785 w 700707"/>
              <a:gd name="connsiteY7" fmla="*/ 258242 h 653829"/>
              <a:gd name="connsiteX8" fmla="*/ 0 w 700707"/>
              <a:gd name="connsiteY8" fmla="*/ 353644 h 653829"/>
              <a:gd name="connsiteX9" fmla="*/ 24673 w 700707"/>
              <a:gd name="connsiteY9" fmla="*/ 425195 h 653829"/>
              <a:gd name="connsiteX10" fmla="*/ 23028 w 700707"/>
              <a:gd name="connsiteY10" fmla="*/ 477008 h 653829"/>
              <a:gd name="connsiteX11" fmla="*/ 65794 w 700707"/>
              <a:gd name="connsiteY11" fmla="*/ 559250 h 653829"/>
              <a:gd name="connsiteX12" fmla="*/ 294429 w 700707"/>
              <a:gd name="connsiteY12" fmla="*/ 653830 h 653829"/>
              <a:gd name="connsiteX13" fmla="*/ 699063 w 700707"/>
              <a:gd name="connsiteY13" fmla="*/ 486054 h 653829"/>
              <a:gd name="connsiteX14" fmla="*/ 656297 w 700707"/>
              <a:gd name="connsiteY14" fmla="*/ 470428 h 653829"/>
              <a:gd name="connsiteX15" fmla="*/ 656297 w 700707"/>
              <a:gd name="connsiteY15" fmla="*/ 379961 h 653829"/>
              <a:gd name="connsiteX16" fmla="*/ 699063 w 700707"/>
              <a:gd name="connsiteY16" fmla="*/ 361868 h 653829"/>
              <a:gd name="connsiteX17" fmla="*/ 633269 w 700707"/>
              <a:gd name="connsiteY17" fmla="*/ 337195 h 653829"/>
              <a:gd name="connsiteX18" fmla="*/ 633269 w 700707"/>
              <a:gd name="connsiteY18" fmla="*/ 258242 h 653829"/>
              <a:gd name="connsiteX19" fmla="*/ 700708 w 700707"/>
              <a:gd name="connsiteY19" fmla="*/ 230280 h 653829"/>
              <a:gd name="connsiteX20" fmla="*/ 69084 w 700707"/>
              <a:gd name="connsiteY20" fmla="*/ 180934 h 653829"/>
              <a:gd name="connsiteX21" fmla="*/ 297719 w 700707"/>
              <a:gd name="connsiteY21" fmla="*/ 270579 h 653829"/>
              <a:gd name="connsiteX22" fmla="*/ 625867 w 700707"/>
              <a:gd name="connsiteY22" fmla="*/ 138168 h 653829"/>
              <a:gd name="connsiteX23" fmla="*/ 625867 w 700707"/>
              <a:gd name="connsiteY23" fmla="*/ 208896 h 653829"/>
              <a:gd name="connsiteX24" fmla="*/ 297719 w 700707"/>
              <a:gd name="connsiteY24" fmla="*/ 345419 h 653829"/>
              <a:gd name="connsiteX25" fmla="*/ 69084 w 700707"/>
              <a:gd name="connsiteY25" fmla="*/ 254952 h 653829"/>
              <a:gd name="connsiteX26" fmla="*/ 69084 w 700707"/>
              <a:gd name="connsiteY26" fmla="*/ 180934 h 653829"/>
              <a:gd name="connsiteX27" fmla="*/ 624222 w 700707"/>
              <a:gd name="connsiteY27" fmla="*/ 464671 h 653829"/>
              <a:gd name="connsiteX28" fmla="*/ 296074 w 700707"/>
              <a:gd name="connsiteY28" fmla="*/ 600372 h 653829"/>
              <a:gd name="connsiteX29" fmla="*/ 66617 w 700707"/>
              <a:gd name="connsiteY29" fmla="*/ 509905 h 653829"/>
              <a:gd name="connsiteX30" fmla="*/ 66617 w 700707"/>
              <a:gd name="connsiteY30" fmla="*/ 445755 h 653829"/>
              <a:gd name="connsiteX31" fmla="*/ 271401 w 700707"/>
              <a:gd name="connsiteY31" fmla="*/ 529643 h 653829"/>
              <a:gd name="connsiteX32" fmla="*/ 625045 w 700707"/>
              <a:gd name="connsiteY32" fmla="*/ 389830 h 653829"/>
              <a:gd name="connsiteX33" fmla="*/ 624222 w 700707"/>
              <a:gd name="connsiteY33" fmla="*/ 464671 h 653829"/>
              <a:gd name="connsiteX34" fmla="*/ 601194 w 700707"/>
              <a:gd name="connsiteY34" fmla="*/ 341307 h 653829"/>
              <a:gd name="connsiteX35" fmla="*/ 273046 w 700707"/>
              <a:gd name="connsiteY35" fmla="*/ 477008 h 653829"/>
              <a:gd name="connsiteX36" fmla="*/ 44411 w 700707"/>
              <a:gd name="connsiteY36" fmla="*/ 386541 h 653829"/>
              <a:gd name="connsiteX37" fmla="*/ 44411 w 700707"/>
              <a:gd name="connsiteY37" fmla="*/ 312522 h 653829"/>
              <a:gd name="connsiteX38" fmla="*/ 279625 w 700707"/>
              <a:gd name="connsiteY38" fmla="*/ 406279 h 653829"/>
              <a:gd name="connsiteX39" fmla="*/ 602017 w 700707"/>
              <a:gd name="connsiteY39" fmla="*/ 271401 h 653829"/>
              <a:gd name="connsiteX40" fmla="*/ 602017 w 700707"/>
              <a:gd name="connsiteY40" fmla="*/ 341307 h 65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00707" h="653829">
                <a:moveTo>
                  <a:pt x="700708" y="230280"/>
                </a:moveTo>
                <a:lnTo>
                  <a:pt x="657942" y="214653"/>
                </a:lnTo>
                <a:lnTo>
                  <a:pt x="657942" y="125009"/>
                </a:lnTo>
                <a:lnTo>
                  <a:pt x="700708" y="106916"/>
                </a:lnTo>
                <a:lnTo>
                  <a:pt x="411214" y="0"/>
                </a:lnTo>
                <a:lnTo>
                  <a:pt x="59215" y="123364"/>
                </a:lnTo>
                <a:cubicBezTo>
                  <a:pt x="25495" y="139813"/>
                  <a:pt x="24673" y="185046"/>
                  <a:pt x="24673" y="222055"/>
                </a:cubicBezTo>
                <a:cubicBezTo>
                  <a:pt x="24673" y="234392"/>
                  <a:pt x="26318" y="246728"/>
                  <a:pt x="28785" y="258242"/>
                </a:cubicBezTo>
                <a:cubicBezTo>
                  <a:pt x="822" y="276336"/>
                  <a:pt x="0" y="318279"/>
                  <a:pt x="0" y="353644"/>
                </a:cubicBezTo>
                <a:cubicBezTo>
                  <a:pt x="0" y="382429"/>
                  <a:pt x="6579" y="408746"/>
                  <a:pt x="24673" y="425195"/>
                </a:cubicBezTo>
                <a:cubicBezTo>
                  <a:pt x="20561" y="439176"/>
                  <a:pt x="23028" y="456447"/>
                  <a:pt x="23028" y="477008"/>
                </a:cubicBezTo>
                <a:cubicBezTo>
                  <a:pt x="23028" y="514017"/>
                  <a:pt x="32897" y="547736"/>
                  <a:pt x="65794" y="559250"/>
                </a:cubicBezTo>
                <a:lnTo>
                  <a:pt x="294429" y="653830"/>
                </a:lnTo>
                <a:lnTo>
                  <a:pt x="699063" y="486054"/>
                </a:lnTo>
                <a:lnTo>
                  <a:pt x="656297" y="470428"/>
                </a:lnTo>
                <a:lnTo>
                  <a:pt x="656297" y="379961"/>
                </a:lnTo>
                <a:lnTo>
                  <a:pt x="699063" y="361868"/>
                </a:lnTo>
                <a:lnTo>
                  <a:pt x="633269" y="337195"/>
                </a:lnTo>
                <a:lnTo>
                  <a:pt x="633269" y="258242"/>
                </a:lnTo>
                <a:lnTo>
                  <a:pt x="700708" y="230280"/>
                </a:lnTo>
                <a:close/>
                <a:moveTo>
                  <a:pt x="69084" y="180934"/>
                </a:moveTo>
                <a:lnTo>
                  <a:pt x="297719" y="270579"/>
                </a:lnTo>
                <a:lnTo>
                  <a:pt x="625867" y="138168"/>
                </a:lnTo>
                <a:lnTo>
                  <a:pt x="625867" y="208896"/>
                </a:lnTo>
                <a:lnTo>
                  <a:pt x="297719" y="345419"/>
                </a:lnTo>
                <a:lnTo>
                  <a:pt x="69084" y="254952"/>
                </a:lnTo>
                <a:lnTo>
                  <a:pt x="69084" y="180934"/>
                </a:lnTo>
                <a:close/>
                <a:moveTo>
                  <a:pt x="624222" y="464671"/>
                </a:moveTo>
                <a:lnTo>
                  <a:pt x="296074" y="600372"/>
                </a:lnTo>
                <a:lnTo>
                  <a:pt x="66617" y="509905"/>
                </a:lnTo>
                <a:lnTo>
                  <a:pt x="66617" y="445755"/>
                </a:lnTo>
                <a:lnTo>
                  <a:pt x="271401" y="529643"/>
                </a:lnTo>
                <a:lnTo>
                  <a:pt x="625045" y="389830"/>
                </a:lnTo>
                <a:lnTo>
                  <a:pt x="624222" y="464671"/>
                </a:lnTo>
                <a:close/>
                <a:moveTo>
                  <a:pt x="601194" y="341307"/>
                </a:moveTo>
                <a:lnTo>
                  <a:pt x="273046" y="477008"/>
                </a:lnTo>
                <a:lnTo>
                  <a:pt x="44411" y="386541"/>
                </a:lnTo>
                <a:lnTo>
                  <a:pt x="44411" y="312522"/>
                </a:lnTo>
                <a:lnTo>
                  <a:pt x="279625" y="406279"/>
                </a:lnTo>
                <a:lnTo>
                  <a:pt x="602017" y="271401"/>
                </a:lnTo>
                <a:lnTo>
                  <a:pt x="602017" y="341307"/>
                </a:lnTo>
                <a:close/>
              </a:path>
            </a:pathLst>
          </a:custGeom>
          <a:solidFill>
            <a:schemeClr val="tx1"/>
          </a:solidFill>
          <a:ln w="8136" cap="flat">
            <a:noFill/>
            <a:prstDash val="solid"/>
            <a:miter/>
          </a:ln>
        </p:spPr>
        <p:txBody>
          <a:bodyPr rtlCol="0" anchor="ctr"/>
          <a:lstStyle/>
          <a:p>
            <a:endParaRPr lang="en-US"/>
          </a:p>
        </p:txBody>
      </p:sp>
      <p:pic>
        <p:nvPicPr>
          <p:cNvPr id="31" name="Picture 30">
            <a:extLst>
              <a:ext uri="{FF2B5EF4-FFF2-40B4-BE49-F238E27FC236}">
                <a16:creationId xmlns:a16="http://schemas.microsoft.com/office/drawing/2014/main" id="{B740405E-C0D8-5842-8C8E-EB2C33C24A0A}"/>
              </a:ext>
            </a:extLst>
          </p:cNvPr>
          <p:cNvPicPr>
            <a:picLocks/>
          </p:cNvPicPr>
          <p:nvPr/>
        </p:nvPicPr>
        <p:blipFill>
          <a:blip r:embed="rId3"/>
          <a:stretch>
            <a:fillRect/>
          </a:stretch>
        </p:blipFill>
        <p:spPr>
          <a:xfrm>
            <a:off x="8510958" y="4267089"/>
            <a:ext cx="792000" cy="792000"/>
          </a:xfrm>
          <a:prstGeom prst="rect">
            <a:avLst/>
          </a:prstGeom>
        </p:spPr>
      </p:pic>
      <p:pic>
        <p:nvPicPr>
          <p:cNvPr id="32" name="Picture 31">
            <a:extLst>
              <a:ext uri="{FF2B5EF4-FFF2-40B4-BE49-F238E27FC236}">
                <a16:creationId xmlns:a16="http://schemas.microsoft.com/office/drawing/2014/main" id="{FDEA44AA-3E28-6D49-ABF6-0D7C0B0F7F25}"/>
              </a:ext>
            </a:extLst>
          </p:cNvPr>
          <p:cNvPicPr>
            <a:picLocks/>
          </p:cNvPicPr>
          <p:nvPr/>
        </p:nvPicPr>
        <p:blipFill>
          <a:blip r:embed="rId4"/>
          <a:stretch>
            <a:fillRect/>
          </a:stretch>
        </p:blipFill>
        <p:spPr>
          <a:xfrm>
            <a:off x="3762255" y="4157376"/>
            <a:ext cx="792000" cy="795600"/>
          </a:xfrm>
          <a:prstGeom prst="rect">
            <a:avLst/>
          </a:prstGeom>
          <a:solidFill>
            <a:schemeClr val="bg1"/>
          </a:solidFill>
          <a:ln>
            <a:solidFill>
              <a:schemeClr val="bg1"/>
            </a:solidFill>
          </a:ln>
        </p:spPr>
      </p:pic>
      <p:sp>
        <p:nvSpPr>
          <p:cNvPr id="3" name="Slide Number Placeholder 2">
            <a:extLst>
              <a:ext uri="{FF2B5EF4-FFF2-40B4-BE49-F238E27FC236}">
                <a16:creationId xmlns:a16="http://schemas.microsoft.com/office/drawing/2014/main" id="{ED72DE53-202C-7F4F-8D0B-598A10306858}"/>
              </a:ext>
            </a:extLst>
          </p:cNvPr>
          <p:cNvSpPr>
            <a:spLocks noGrp="1"/>
          </p:cNvSpPr>
          <p:nvPr>
            <p:ph type="sldNum" sz="quarter" idx="12"/>
          </p:nvPr>
        </p:nvSpPr>
        <p:spPr/>
        <p:txBody>
          <a:bodyPr/>
          <a:lstStyle/>
          <a:p>
            <a:fld id="{3AA6E59B-1D50-4E2A-9F3E-A166893D89E1}" type="slidenum">
              <a:rPr lang="en-GB" smtClean="0"/>
              <a:t>20</a:t>
            </a:fld>
            <a:endParaRPr lang="en-GB"/>
          </a:p>
        </p:txBody>
      </p:sp>
    </p:spTree>
    <p:extLst>
      <p:ext uri="{BB962C8B-B14F-4D97-AF65-F5344CB8AC3E}">
        <p14:creationId xmlns:p14="http://schemas.microsoft.com/office/powerpoint/2010/main" val="1866961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514E23-A158-B447-A750-36131CB9FF96}"/>
              </a:ext>
            </a:extLst>
          </p:cNvPr>
          <p:cNvSpPr>
            <a:spLocks noGrp="1"/>
          </p:cNvSpPr>
          <p:nvPr>
            <p:ph type="sldNum" sz="quarter" idx="12"/>
          </p:nvPr>
        </p:nvSpPr>
        <p:spPr/>
        <p:txBody>
          <a:bodyPr/>
          <a:lstStyle/>
          <a:p>
            <a:fld id="{3AA6E59B-1D50-4E2A-9F3E-A166893D89E1}" type="slidenum">
              <a:rPr lang="en-GB" smtClean="0"/>
              <a:t>21</a:t>
            </a:fld>
            <a:endParaRPr lang="en-GB"/>
          </a:p>
        </p:txBody>
      </p:sp>
      <p:sp>
        <p:nvSpPr>
          <p:cNvPr id="6" name="Rectangle 5">
            <a:extLst>
              <a:ext uri="{FF2B5EF4-FFF2-40B4-BE49-F238E27FC236}">
                <a16:creationId xmlns:a16="http://schemas.microsoft.com/office/drawing/2014/main" id="{C4186803-5A6F-1442-A2D9-D787656578C7}"/>
              </a:ext>
            </a:extLst>
          </p:cNvPr>
          <p:cNvSpPr/>
          <p:nvPr/>
        </p:nvSpPr>
        <p:spPr>
          <a:xfrm>
            <a:off x="5697971" y="535167"/>
            <a:ext cx="2581827" cy="369332"/>
          </a:xfrm>
          <a:prstGeom prst="rect">
            <a:avLst/>
          </a:prstGeom>
          <a:solidFill>
            <a:schemeClr val="tx2"/>
          </a:solidFill>
        </p:spPr>
        <p:txBody>
          <a:bodyPr wrap="square">
            <a:spAutoFit/>
          </a:bodyPr>
          <a:lstStyle/>
          <a:p>
            <a:r>
              <a:rPr lang="en-GB">
                <a:solidFill>
                  <a:schemeClr val="bg1"/>
                </a:solidFill>
              </a:rPr>
              <a:t>Outcomes</a:t>
            </a:r>
          </a:p>
        </p:txBody>
      </p:sp>
      <p:sp>
        <p:nvSpPr>
          <p:cNvPr id="9" name="Title 2">
            <a:extLst>
              <a:ext uri="{FF2B5EF4-FFF2-40B4-BE49-F238E27FC236}">
                <a16:creationId xmlns:a16="http://schemas.microsoft.com/office/drawing/2014/main" id="{9FC94E74-9111-8F44-A75A-F02A018E931D}"/>
              </a:ext>
            </a:extLst>
          </p:cNvPr>
          <p:cNvSpPr txBox="1">
            <a:spLocks/>
          </p:cNvSpPr>
          <p:nvPr/>
        </p:nvSpPr>
        <p:spPr>
          <a:xfrm>
            <a:off x="0" y="161263"/>
            <a:ext cx="12192000" cy="747807"/>
          </a:xfrm>
          <a:prstGeom prst="rect">
            <a:avLst/>
          </a:prstGeom>
          <a:gradFill>
            <a:gsLst>
              <a:gs pos="12000">
                <a:schemeClr val="tx2"/>
              </a:gs>
              <a:gs pos="89000">
                <a:schemeClr val="accent1"/>
              </a:gs>
            </a:gsLst>
            <a:lin ang="10800000" scaled="1"/>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endParaRPr lang="en-US" sz="8500">
              <a:solidFill>
                <a:schemeClr val="bg1"/>
              </a:solidFill>
            </a:endParaRPr>
          </a:p>
          <a:p>
            <a:r>
              <a:rPr lang="en-US" sz="12800">
                <a:solidFill>
                  <a:schemeClr val="bg1"/>
                </a:solidFill>
              </a:rPr>
              <a:t>Theory of Change: Inputs</a:t>
            </a:r>
            <a:br>
              <a:rPr lang="en-US" sz="4400">
                <a:solidFill>
                  <a:srgbClr val="000000"/>
                </a:solidFill>
              </a:rPr>
            </a:br>
            <a:br>
              <a:rPr lang="en-US" sz="4400">
                <a:solidFill>
                  <a:srgbClr val="000000"/>
                </a:solidFill>
              </a:rPr>
            </a:br>
            <a:endParaRPr lang="en-US" sz="3000">
              <a:solidFill>
                <a:schemeClr val="accent1"/>
              </a:solidFill>
            </a:endParaRPr>
          </a:p>
        </p:txBody>
      </p:sp>
      <p:sp>
        <p:nvSpPr>
          <p:cNvPr id="10" name="TextBox 9">
            <a:extLst>
              <a:ext uri="{FF2B5EF4-FFF2-40B4-BE49-F238E27FC236}">
                <a16:creationId xmlns:a16="http://schemas.microsoft.com/office/drawing/2014/main" id="{E5F9B97E-B855-A942-9B76-8320E087C6C0}"/>
              </a:ext>
            </a:extLst>
          </p:cNvPr>
          <p:cNvSpPr txBox="1"/>
          <p:nvPr/>
        </p:nvSpPr>
        <p:spPr>
          <a:xfrm>
            <a:off x="3052291" y="3026537"/>
            <a:ext cx="1506830" cy="2691684"/>
          </a:xfrm>
          <a:prstGeom prst="rect">
            <a:avLst/>
          </a:prstGeom>
          <a:solidFill>
            <a:schemeClr val="bg1"/>
          </a:solidFill>
        </p:spPr>
        <p:txBody>
          <a:bodyPr wrap="square" rtlCol="0">
            <a:spAutoFit/>
          </a:bodyPr>
          <a:lstStyle/>
          <a:p>
            <a:endParaRPr lang="en-US"/>
          </a:p>
        </p:txBody>
      </p:sp>
      <p:sp>
        <p:nvSpPr>
          <p:cNvPr id="11" name="TextBox 10">
            <a:extLst>
              <a:ext uri="{FF2B5EF4-FFF2-40B4-BE49-F238E27FC236}">
                <a16:creationId xmlns:a16="http://schemas.microsoft.com/office/drawing/2014/main" id="{9DC07A1F-EA72-7946-8DBC-4A41747DDA57}"/>
              </a:ext>
            </a:extLst>
          </p:cNvPr>
          <p:cNvSpPr txBox="1"/>
          <p:nvPr/>
        </p:nvSpPr>
        <p:spPr>
          <a:xfrm>
            <a:off x="5188723" y="2985754"/>
            <a:ext cx="1675716" cy="2691684"/>
          </a:xfrm>
          <a:prstGeom prst="rect">
            <a:avLst/>
          </a:prstGeom>
          <a:solidFill>
            <a:schemeClr val="bg1"/>
          </a:solidFill>
        </p:spPr>
        <p:txBody>
          <a:bodyPr wrap="square" rtlCol="0">
            <a:spAutoFit/>
          </a:bodyPr>
          <a:lstStyle/>
          <a:p>
            <a:endParaRPr lang="en-US"/>
          </a:p>
        </p:txBody>
      </p:sp>
      <p:sp>
        <p:nvSpPr>
          <p:cNvPr id="12" name="TextBox 11">
            <a:extLst>
              <a:ext uri="{FF2B5EF4-FFF2-40B4-BE49-F238E27FC236}">
                <a16:creationId xmlns:a16="http://schemas.microsoft.com/office/drawing/2014/main" id="{ADDC45B6-F8E8-E041-A637-58BFAA1837D5}"/>
              </a:ext>
            </a:extLst>
          </p:cNvPr>
          <p:cNvSpPr txBox="1"/>
          <p:nvPr/>
        </p:nvSpPr>
        <p:spPr>
          <a:xfrm>
            <a:off x="9764006" y="2985754"/>
            <a:ext cx="1373297" cy="2691684"/>
          </a:xfrm>
          <a:prstGeom prst="rect">
            <a:avLst/>
          </a:prstGeom>
          <a:solidFill>
            <a:schemeClr val="bg1"/>
          </a:solidFill>
        </p:spPr>
        <p:txBody>
          <a:bodyPr wrap="square" rtlCol="0">
            <a:spAutoFit/>
          </a:bodyPr>
          <a:lstStyle/>
          <a:p>
            <a:endParaRPr lang="en-US"/>
          </a:p>
        </p:txBody>
      </p:sp>
      <p:sp>
        <p:nvSpPr>
          <p:cNvPr id="13" name="TextBox 12">
            <a:extLst>
              <a:ext uri="{FF2B5EF4-FFF2-40B4-BE49-F238E27FC236}">
                <a16:creationId xmlns:a16="http://schemas.microsoft.com/office/drawing/2014/main" id="{905EB45D-2FBC-F146-A226-4781C1C0AF16}"/>
              </a:ext>
            </a:extLst>
          </p:cNvPr>
          <p:cNvSpPr txBox="1"/>
          <p:nvPr/>
        </p:nvSpPr>
        <p:spPr>
          <a:xfrm>
            <a:off x="2653047" y="5898524"/>
            <a:ext cx="8538693" cy="462946"/>
          </a:xfrm>
          <a:prstGeom prst="rect">
            <a:avLst/>
          </a:prstGeom>
          <a:solidFill>
            <a:schemeClr val="bg1"/>
          </a:solidFill>
        </p:spPr>
        <p:txBody>
          <a:bodyPr wrap="square" rtlCol="0">
            <a:spAutoFit/>
          </a:bodyPr>
          <a:lstStyle/>
          <a:p>
            <a:endParaRPr lang="en-US"/>
          </a:p>
        </p:txBody>
      </p:sp>
      <p:sp>
        <p:nvSpPr>
          <p:cNvPr id="15" name="TextBox 14">
            <a:extLst>
              <a:ext uri="{FF2B5EF4-FFF2-40B4-BE49-F238E27FC236}">
                <a16:creationId xmlns:a16="http://schemas.microsoft.com/office/drawing/2014/main" id="{678C380C-F6F4-9E4D-8E96-D06525C50766}"/>
              </a:ext>
            </a:extLst>
          </p:cNvPr>
          <p:cNvSpPr txBox="1"/>
          <p:nvPr/>
        </p:nvSpPr>
        <p:spPr>
          <a:xfrm>
            <a:off x="1460762" y="3026537"/>
            <a:ext cx="1324658" cy="1083970"/>
          </a:xfrm>
          <a:prstGeom prst="rect">
            <a:avLst/>
          </a:prstGeom>
          <a:solidFill>
            <a:schemeClr val="bg1"/>
          </a:solidFill>
        </p:spPr>
        <p:txBody>
          <a:bodyPr wrap="square" rtlCol="0">
            <a:spAutoFit/>
          </a:bodyPr>
          <a:lstStyle/>
          <a:p>
            <a:endParaRPr lang="en-US"/>
          </a:p>
        </p:txBody>
      </p:sp>
      <p:pic>
        <p:nvPicPr>
          <p:cNvPr id="2" name="Picture 1">
            <a:extLst>
              <a:ext uri="{FF2B5EF4-FFF2-40B4-BE49-F238E27FC236}">
                <a16:creationId xmlns:a16="http://schemas.microsoft.com/office/drawing/2014/main" id="{023DE8B7-387A-8145-BA54-61B1465E390E}"/>
              </a:ext>
            </a:extLst>
          </p:cNvPr>
          <p:cNvPicPr>
            <a:picLocks noChangeAspect="1"/>
          </p:cNvPicPr>
          <p:nvPr/>
        </p:nvPicPr>
        <p:blipFill rotWithShape="1">
          <a:blip r:embed="rId2"/>
          <a:srcRect r="12557"/>
          <a:stretch/>
        </p:blipFill>
        <p:spPr>
          <a:xfrm>
            <a:off x="1000261" y="995375"/>
            <a:ext cx="9122534" cy="5759697"/>
          </a:xfrm>
          <a:prstGeom prst="rect">
            <a:avLst/>
          </a:prstGeom>
        </p:spPr>
      </p:pic>
      <p:sp>
        <p:nvSpPr>
          <p:cNvPr id="67" name="TextBox 66">
            <a:extLst>
              <a:ext uri="{FF2B5EF4-FFF2-40B4-BE49-F238E27FC236}">
                <a16:creationId xmlns:a16="http://schemas.microsoft.com/office/drawing/2014/main" id="{B3C25736-5C6A-994B-BF24-8D1C6A6CFB8E}"/>
              </a:ext>
            </a:extLst>
          </p:cNvPr>
          <p:cNvSpPr txBox="1"/>
          <p:nvPr/>
        </p:nvSpPr>
        <p:spPr>
          <a:xfrm>
            <a:off x="10764266" y="2985754"/>
            <a:ext cx="1373297" cy="2691684"/>
          </a:xfrm>
          <a:prstGeom prst="rect">
            <a:avLst/>
          </a:prstGeom>
          <a:solidFill>
            <a:schemeClr val="bg1"/>
          </a:solidFill>
        </p:spPr>
        <p:txBody>
          <a:bodyPr wrap="square" rtlCol="0">
            <a:spAutoFit/>
          </a:bodyPr>
          <a:lstStyle/>
          <a:p>
            <a:endParaRPr lang="en-US"/>
          </a:p>
        </p:txBody>
      </p:sp>
      <p:sp>
        <p:nvSpPr>
          <p:cNvPr id="68" name="TextBox 67">
            <a:extLst>
              <a:ext uri="{FF2B5EF4-FFF2-40B4-BE49-F238E27FC236}">
                <a16:creationId xmlns:a16="http://schemas.microsoft.com/office/drawing/2014/main" id="{425DBDF9-B995-6943-B8E7-CED380A8AC85}"/>
              </a:ext>
            </a:extLst>
          </p:cNvPr>
          <p:cNvSpPr txBox="1"/>
          <p:nvPr/>
        </p:nvSpPr>
        <p:spPr>
          <a:xfrm>
            <a:off x="2582788" y="5929322"/>
            <a:ext cx="7416000" cy="648000"/>
          </a:xfrm>
          <a:prstGeom prst="rect">
            <a:avLst/>
          </a:prstGeom>
          <a:solidFill>
            <a:schemeClr val="bg1"/>
          </a:solidFill>
        </p:spPr>
        <p:txBody>
          <a:bodyPr wrap="square" rtlCol="0">
            <a:spAutoFit/>
          </a:bodyPr>
          <a:lstStyle/>
          <a:p>
            <a:endParaRPr lang="en-US"/>
          </a:p>
        </p:txBody>
      </p:sp>
      <p:sp>
        <p:nvSpPr>
          <p:cNvPr id="69" name="TextBox 68">
            <a:extLst>
              <a:ext uri="{FF2B5EF4-FFF2-40B4-BE49-F238E27FC236}">
                <a16:creationId xmlns:a16="http://schemas.microsoft.com/office/drawing/2014/main" id="{E26B153C-FE88-E247-878E-79165659D377}"/>
              </a:ext>
            </a:extLst>
          </p:cNvPr>
          <p:cNvSpPr txBox="1">
            <a:spLocks/>
          </p:cNvSpPr>
          <p:nvPr/>
        </p:nvSpPr>
        <p:spPr>
          <a:xfrm>
            <a:off x="1075789" y="2965072"/>
            <a:ext cx="1175890" cy="2412000"/>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1522936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514E23-A158-B447-A750-36131CB9FF96}"/>
              </a:ext>
            </a:extLst>
          </p:cNvPr>
          <p:cNvSpPr>
            <a:spLocks noGrp="1"/>
          </p:cNvSpPr>
          <p:nvPr>
            <p:ph type="sldNum" sz="quarter" idx="12"/>
          </p:nvPr>
        </p:nvSpPr>
        <p:spPr/>
        <p:txBody>
          <a:bodyPr/>
          <a:lstStyle/>
          <a:p>
            <a:fld id="{3AA6E59B-1D50-4E2A-9F3E-A166893D89E1}" type="slidenum">
              <a:rPr lang="en-GB" smtClean="0"/>
              <a:t>22</a:t>
            </a:fld>
            <a:endParaRPr lang="en-GB"/>
          </a:p>
        </p:txBody>
      </p:sp>
      <p:sp>
        <p:nvSpPr>
          <p:cNvPr id="6" name="Rectangle 5">
            <a:extLst>
              <a:ext uri="{FF2B5EF4-FFF2-40B4-BE49-F238E27FC236}">
                <a16:creationId xmlns:a16="http://schemas.microsoft.com/office/drawing/2014/main" id="{C4186803-5A6F-1442-A2D9-D787656578C7}"/>
              </a:ext>
            </a:extLst>
          </p:cNvPr>
          <p:cNvSpPr/>
          <p:nvPr/>
        </p:nvSpPr>
        <p:spPr>
          <a:xfrm>
            <a:off x="5697971" y="535167"/>
            <a:ext cx="2581827" cy="369332"/>
          </a:xfrm>
          <a:prstGeom prst="rect">
            <a:avLst/>
          </a:prstGeom>
          <a:solidFill>
            <a:schemeClr val="tx2"/>
          </a:solidFill>
        </p:spPr>
        <p:txBody>
          <a:bodyPr wrap="square">
            <a:spAutoFit/>
          </a:bodyPr>
          <a:lstStyle/>
          <a:p>
            <a:r>
              <a:rPr lang="en-GB">
                <a:solidFill>
                  <a:schemeClr val="bg1"/>
                </a:solidFill>
              </a:rPr>
              <a:t>Outcomes</a:t>
            </a:r>
          </a:p>
        </p:txBody>
      </p:sp>
      <p:sp>
        <p:nvSpPr>
          <p:cNvPr id="9" name="Title 2">
            <a:extLst>
              <a:ext uri="{FF2B5EF4-FFF2-40B4-BE49-F238E27FC236}">
                <a16:creationId xmlns:a16="http://schemas.microsoft.com/office/drawing/2014/main" id="{9FC94E74-9111-8F44-A75A-F02A018E931D}"/>
              </a:ext>
            </a:extLst>
          </p:cNvPr>
          <p:cNvSpPr txBox="1">
            <a:spLocks/>
          </p:cNvSpPr>
          <p:nvPr/>
        </p:nvSpPr>
        <p:spPr>
          <a:xfrm>
            <a:off x="0" y="161263"/>
            <a:ext cx="12192000" cy="747807"/>
          </a:xfrm>
          <a:prstGeom prst="rect">
            <a:avLst/>
          </a:prstGeom>
          <a:gradFill>
            <a:gsLst>
              <a:gs pos="12000">
                <a:schemeClr val="tx2"/>
              </a:gs>
              <a:gs pos="89000">
                <a:schemeClr val="accent1"/>
              </a:gs>
            </a:gsLst>
            <a:lin ang="10800000" scaled="1"/>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endParaRPr lang="en-US" sz="8500">
              <a:solidFill>
                <a:schemeClr val="bg1"/>
              </a:solidFill>
            </a:endParaRPr>
          </a:p>
          <a:p>
            <a:r>
              <a:rPr lang="en-US" sz="12800">
                <a:solidFill>
                  <a:schemeClr val="bg1"/>
                </a:solidFill>
              </a:rPr>
              <a:t>Theory of Change: Inputs</a:t>
            </a:r>
            <a:br>
              <a:rPr lang="en-US" sz="4400">
                <a:solidFill>
                  <a:srgbClr val="000000"/>
                </a:solidFill>
              </a:rPr>
            </a:br>
            <a:br>
              <a:rPr lang="en-US" sz="4400">
                <a:solidFill>
                  <a:srgbClr val="000000"/>
                </a:solidFill>
              </a:rPr>
            </a:br>
            <a:endParaRPr lang="en-US" sz="3000">
              <a:solidFill>
                <a:schemeClr val="accent1"/>
              </a:solidFill>
            </a:endParaRPr>
          </a:p>
        </p:txBody>
      </p:sp>
      <p:sp>
        <p:nvSpPr>
          <p:cNvPr id="10" name="TextBox 9">
            <a:extLst>
              <a:ext uri="{FF2B5EF4-FFF2-40B4-BE49-F238E27FC236}">
                <a16:creationId xmlns:a16="http://schemas.microsoft.com/office/drawing/2014/main" id="{E5F9B97E-B855-A942-9B76-8320E087C6C0}"/>
              </a:ext>
            </a:extLst>
          </p:cNvPr>
          <p:cNvSpPr txBox="1"/>
          <p:nvPr/>
        </p:nvSpPr>
        <p:spPr>
          <a:xfrm>
            <a:off x="3052291" y="3026537"/>
            <a:ext cx="1506830" cy="2691684"/>
          </a:xfrm>
          <a:prstGeom prst="rect">
            <a:avLst/>
          </a:prstGeom>
          <a:solidFill>
            <a:schemeClr val="bg1"/>
          </a:solidFill>
        </p:spPr>
        <p:txBody>
          <a:bodyPr wrap="square" rtlCol="0">
            <a:spAutoFit/>
          </a:bodyPr>
          <a:lstStyle/>
          <a:p>
            <a:endParaRPr lang="en-US"/>
          </a:p>
        </p:txBody>
      </p:sp>
      <p:sp>
        <p:nvSpPr>
          <p:cNvPr id="11" name="TextBox 10">
            <a:extLst>
              <a:ext uri="{FF2B5EF4-FFF2-40B4-BE49-F238E27FC236}">
                <a16:creationId xmlns:a16="http://schemas.microsoft.com/office/drawing/2014/main" id="{9DC07A1F-EA72-7946-8DBC-4A41747DDA57}"/>
              </a:ext>
            </a:extLst>
          </p:cNvPr>
          <p:cNvSpPr txBox="1"/>
          <p:nvPr/>
        </p:nvSpPr>
        <p:spPr>
          <a:xfrm>
            <a:off x="5188723" y="2985754"/>
            <a:ext cx="1675716" cy="2691684"/>
          </a:xfrm>
          <a:prstGeom prst="rect">
            <a:avLst/>
          </a:prstGeom>
          <a:solidFill>
            <a:schemeClr val="bg1"/>
          </a:solidFill>
        </p:spPr>
        <p:txBody>
          <a:bodyPr wrap="square" rtlCol="0">
            <a:spAutoFit/>
          </a:bodyPr>
          <a:lstStyle/>
          <a:p>
            <a:endParaRPr lang="en-US"/>
          </a:p>
        </p:txBody>
      </p:sp>
      <p:sp>
        <p:nvSpPr>
          <p:cNvPr id="12" name="TextBox 11">
            <a:extLst>
              <a:ext uri="{FF2B5EF4-FFF2-40B4-BE49-F238E27FC236}">
                <a16:creationId xmlns:a16="http://schemas.microsoft.com/office/drawing/2014/main" id="{ADDC45B6-F8E8-E041-A637-58BFAA1837D5}"/>
              </a:ext>
            </a:extLst>
          </p:cNvPr>
          <p:cNvSpPr txBox="1"/>
          <p:nvPr/>
        </p:nvSpPr>
        <p:spPr>
          <a:xfrm>
            <a:off x="9764006" y="2985754"/>
            <a:ext cx="1373297" cy="2691684"/>
          </a:xfrm>
          <a:prstGeom prst="rect">
            <a:avLst/>
          </a:prstGeom>
          <a:solidFill>
            <a:schemeClr val="bg1"/>
          </a:solidFill>
        </p:spPr>
        <p:txBody>
          <a:bodyPr wrap="square" rtlCol="0">
            <a:spAutoFit/>
          </a:bodyPr>
          <a:lstStyle/>
          <a:p>
            <a:endParaRPr lang="en-US"/>
          </a:p>
        </p:txBody>
      </p:sp>
      <p:sp>
        <p:nvSpPr>
          <p:cNvPr id="13" name="TextBox 12">
            <a:extLst>
              <a:ext uri="{FF2B5EF4-FFF2-40B4-BE49-F238E27FC236}">
                <a16:creationId xmlns:a16="http://schemas.microsoft.com/office/drawing/2014/main" id="{905EB45D-2FBC-F146-A226-4781C1C0AF16}"/>
              </a:ext>
            </a:extLst>
          </p:cNvPr>
          <p:cNvSpPr txBox="1"/>
          <p:nvPr/>
        </p:nvSpPr>
        <p:spPr>
          <a:xfrm>
            <a:off x="2653047" y="5898524"/>
            <a:ext cx="8538693" cy="462946"/>
          </a:xfrm>
          <a:prstGeom prst="rect">
            <a:avLst/>
          </a:prstGeom>
          <a:solidFill>
            <a:schemeClr val="bg1"/>
          </a:solidFill>
        </p:spPr>
        <p:txBody>
          <a:bodyPr wrap="square" rtlCol="0">
            <a:spAutoFit/>
          </a:bodyPr>
          <a:lstStyle/>
          <a:p>
            <a:endParaRPr lang="en-US"/>
          </a:p>
        </p:txBody>
      </p:sp>
      <p:sp>
        <p:nvSpPr>
          <p:cNvPr id="15" name="TextBox 14">
            <a:extLst>
              <a:ext uri="{FF2B5EF4-FFF2-40B4-BE49-F238E27FC236}">
                <a16:creationId xmlns:a16="http://schemas.microsoft.com/office/drawing/2014/main" id="{678C380C-F6F4-9E4D-8E96-D06525C50766}"/>
              </a:ext>
            </a:extLst>
          </p:cNvPr>
          <p:cNvSpPr txBox="1"/>
          <p:nvPr/>
        </p:nvSpPr>
        <p:spPr>
          <a:xfrm>
            <a:off x="1460762" y="3026537"/>
            <a:ext cx="1324658" cy="1083970"/>
          </a:xfrm>
          <a:prstGeom prst="rect">
            <a:avLst/>
          </a:prstGeom>
          <a:solidFill>
            <a:schemeClr val="bg1"/>
          </a:solidFill>
        </p:spPr>
        <p:txBody>
          <a:bodyPr wrap="square" rtlCol="0">
            <a:spAutoFit/>
          </a:bodyPr>
          <a:lstStyle/>
          <a:p>
            <a:endParaRPr lang="en-US"/>
          </a:p>
        </p:txBody>
      </p:sp>
      <p:pic>
        <p:nvPicPr>
          <p:cNvPr id="2" name="Picture 1">
            <a:extLst>
              <a:ext uri="{FF2B5EF4-FFF2-40B4-BE49-F238E27FC236}">
                <a16:creationId xmlns:a16="http://schemas.microsoft.com/office/drawing/2014/main" id="{023DE8B7-387A-8145-BA54-61B1465E390E}"/>
              </a:ext>
            </a:extLst>
          </p:cNvPr>
          <p:cNvPicPr>
            <a:picLocks noChangeAspect="1"/>
          </p:cNvPicPr>
          <p:nvPr/>
        </p:nvPicPr>
        <p:blipFill rotWithShape="1">
          <a:blip r:embed="rId3"/>
          <a:srcRect r="12557"/>
          <a:stretch/>
        </p:blipFill>
        <p:spPr>
          <a:xfrm>
            <a:off x="1000261" y="995375"/>
            <a:ext cx="9122534" cy="5759697"/>
          </a:xfrm>
          <a:prstGeom prst="rect">
            <a:avLst/>
          </a:prstGeom>
        </p:spPr>
      </p:pic>
      <p:sp>
        <p:nvSpPr>
          <p:cNvPr id="67" name="TextBox 66">
            <a:extLst>
              <a:ext uri="{FF2B5EF4-FFF2-40B4-BE49-F238E27FC236}">
                <a16:creationId xmlns:a16="http://schemas.microsoft.com/office/drawing/2014/main" id="{B3C25736-5C6A-994B-BF24-8D1C6A6CFB8E}"/>
              </a:ext>
            </a:extLst>
          </p:cNvPr>
          <p:cNvSpPr txBox="1"/>
          <p:nvPr/>
        </p:nvSpPr>
        <p:spPr>
          <a:xfrm>
            <a:off x="10764266" y="2985754"/>
            <a:ext cx="1373297" cy="2691684"/>
          </a:xfrm>
          <a:prstGeom prst="rect">
            <a:avLst/>
          </a:prstGeom>
          <a:solidFill>
            <a:schemeClr val="bg1"/>
          </a:solidFill>
        </p:spPr>
        <p:txBody>
          <a:bodyPr wrap="square" rtlCol="0">
            <a:spAutoFit/>
          </a:bodyPr>
          <a:lstStyle/>
          <a:p>
            <a:endParaRPr lang="en-US"/>
          </a:p>
        </p:txBody>
      </p:sp>
      <p:sp>
        <p:nvSpPr>
          <p:cNvPr id="68" name="TextBox 67">
            <a:extLst>
              <a:ext uri="{FF2B5EF4-FFF2-40B4-BE49-F238E27FC236}">
                <a16:creationId xmlns:a16="http://schemas.microsoft.com/office/drawing/2014/main" id="{425DBDF9-B995-6943-B8E7-CED380A8AC85}"/>
              </a:ext>
            </a:extLst>
          </p:cNvPr>
          <p:cNvSpPr txBox="1"/>
          <p:nvPr/>
        </p:nvSpPr>
        <p:spPr>
          <a:xfrm>
            <a:off x="2582788" y="5929322"/>
            <a:ext cx="7416000" cy="648000"/>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4288382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87A560EA-0EFF-4F9F-8D48-37FBDB019602}"/>
              </a:ext>
            </a:extLst>
          </p:cNvPr>
          <p:cNvSpPr txBox="1">
            <a:spLocks/>
          </p:cNvSpPr>
          <p:nvPr/>
        </p:nvSpPr>
        <p:spPr>
          <a:xfrm>
            <a:off x="0" y="1226466"/>
            <a:ext cx="5309755" cy="747807"/>
          </a:xfrm>
          <a:prstGeom prst="rect">
            <a:avLst/>
          </a:prstGeom>
          <a:gradFill>
            <a:gsLst>
              <a:gs pos="12000">
                <a:schemeClr val="tx2"/>
              </a:gs>
              <a:gs pos="89000">
                <a:schemeClr val="accent1"/>
              </a:gs>
            </a:gsLst>
            <a:lin ang="10800000" scaled="1"/>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endParaRPr lang="en-US" sz="8500">
              <a:solidFill>
                <a:schemeClr val="bg1"/>
              </a:solidFill>
            </a:endParaRPr>
          </a:p>
          <a:p>
            <a:r>
              <a:rPr lang="en-US" sz="12800">
                <a:solidFill>
                  <a:schemeClr val="bg1"/>
                </a:solidFill>
              </a:rPr>
              <a:t>Theory of Change</a:t>
            </a:r>
            <a:br>
              <a:rPr lang="en-US" sz="4400">
                <a:solidFill>
                  <a:srgbClr val="000000"/>
                </a:solidFill>
              </a:rPr>
            </a:br>
            <a:br>
              <a:rPr lang="en-US" sz="4400">
                <a:solidFill>
                  <a:srgbClr val="000000"/>
                </a:solidFill>
              </a:rPr>
            </a:br>
            <a:endParaRPr lang="en-US" sz="3000">
              <a:solidFill>
                <a:schemeClr val="accent1"/>
              </a:solidFill>
            </a:endParaRPr>
          </a:p>
        </p:txBody>
      </p:sp>
      <p:sp>
        <p:nvSpPr>
          <p:cNvPr id="2" name="Rectangle 1">
            <a:extLst>
              <a:ext uri="{FF2B5EF4-FFF2-40B4-BE49-F238E27FC236}">
                <a16:creationId xmlns:a16="http://schemas.microsoft.com/office/drawing/2014/main" id="{334B0251-4350-4315-9AAB-0AD4DF6CB226}"/>
              </a:ext>
            </a:extLst>
          </p:cNvPr>
          <p:cNvSpPr/>
          <p:nvPr/>
        </p:nvSpPr>
        <p:spPr>
          <a:xfrm>
            <a:off x="5509" y="2090942"/>
            <a:ext cx="2776328" cy="369332"/>
          </a:xfrm>
          <a:prstGeom prst="rect">
            <a:avLst/>
          </a:prstGeom>
          <a:solidFill>
            <a:schemeClr val="tx2"/>
          </a:solidFill>
        </p:spPr>
        <p:txBody>
          <a:bodyPr wrap="square">
            <a:spAutoFit/>
          </a:bodyPr>
          <a:lstStyle/>
          <a:p>
            <a:r>
              <a:rPr lang="en-GB">
                <a:solidFill>
                  <a:schemeClr val="bg1"/>
                </a:solidFill>
              </a:rPr>
              <a:t>Rationale + Assumptions</a:t>
            </a:r>
          </a:p>
        </p:txBody>
      </p:sp>
      <p:pic>
        <p:nvPicPr>
          <p:cNvPr id="5" name="Picture 4" descr="A close up of a logo&#10;&#10;Description automatically generated">
            <a:extLst>
              <a:ext uri="{FF2B5EF4-FFF2-40B4-BE49-F238E27FC236}">
                <a16:creationId xmlns:a16="http://schemas.microsoft.com/office/drawing/2014/main" id="{3FFC67B2-1578-2A4C-BAA5-479412213F5B}"/>
              </a:ext>
            </a:extLst>
          </p:cNvPr>
          <p:cNvPicPr>
            <a:picLocks noChangeAspect="1"/>
          </p:cNvPicPr>
          <p:nvPr/>
        </p:nvPicPr>
        <p:blipFill rotWithShape="1">
          <a:blip r:embed="rId3"/>
          <a:srcRect l="8508" t="8087" r="12055" b="17641"/>
          <a:stretch/>
        </p:blipFill>
        <p:spPr>
          <a:xfrm>
            <a:off x="5309755" y="2275608"/>
            <a:ext cx="5591636" cy="4174199"/>
          </a:xfrm>
          <a:prstGeom prst="rect">
            <a:avLst/>
          </a:prstGeom>
          <a:ln>
            <a:solidFill>
              <a:schemeClr val="tx1"/>
            </a:solidFill>
          </a:ln>
        </p:spPr>
      </p:pic>
      <p:sp>
        <p:nvSpPr>
          <p:cNvPr id="3" name="Slide Number Placeholder 2">
            <a:extLst>
              <a:ext uri="{FF2B5EF4-FFF2-40B4-BE49-F238E27FC236}">
                <a16:creationId xmlns:a16="http://schemas.microsoft.com/office/drawing/2014/main" id="{1416AEE5-677B-984A-9933-C3DEFB33DD5A}"/>
              </a:ext>
            </a:extLst>
          </p:cNvPr>
          <p:cNvSpPr>
            <a:spLocks noGrp="1"/>
          </p:cNvSpPr>
          <p:nvPr>
            <p:ph type="sldNum" sz="quarter" idx="12"/>
          </p:nvPr>
        </p:nvSpPr>
        <p:spPr/>
        <p:txBody>
          <a:bodyPr/>
          <a:lstStyle/>
          <a:p>
            <a:fld id="{3AA6E59B-1D50-4E2A-9F3E-A166893D89E1}" type="slidenum">
              <a:rPr lang="en-GB" smtClean="0"/>
              <a:t>23</a:t>
            </a:fld>
            <a:endParaRPr lang="en-GB"/>
          </a:p>
        </p:txBody>
      </p:sp>
    </p:spTree>
    <p:extLst>
      <p:ext uri="{BB962C8B-B14F-4D97-AF65-F5344CB8AC3E}">
        <p14:creationId xmlns:p14="http://schemas.microsoft.com/office/powerpoint/2010/main" val="946007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514E23-A158-B447-A750-36131CB9FF96}"/>
              </a:ext>
            </a:extLst>
          </p:cNvPr>
          <p:cNvSpPr>
            <a:spLocks noGrp="1"/>
          </p:cNvSpPr>
          <p:nvPr>
            <p:ph type="sldNum" sz="quarter" idx="12"/>
          </p:nvPr>
        </p:nvSpPr>
        <p:spPr/>
        <p:txBody>
          <a:bodyPr/>
          <a:lstStyle/>
          <a:p>
            <a:fld id="{3AA6E59B-1D50-4E2A-9F3E-A166893D89E1}" type="slidenum">
              <a:rPr lang="en-GB" smtClean="0"/>
              <a:t>24</a:t>
            </a:fld>
            <a:endParaRPr lang="en-GB"/>
          </a:p>
        </p:txBody>
      </p:sp>
      <p:sp>
        <p:nvSpPr>
          <p:cNvPr id="6" name="Rectangle 5">
            <a:extLst>
              <a:ext uri="{FF2B5EF4-FFF2-40B4-BE49-F238E27FC236}">
                <a16:creationId xmlns:a16="http://schemas.microsoft.com/office/drawing/2014/main" id="{C4186803-5A6F-1442-A2D9-D787656578C7}"/>
              </a:ext>
            </a:extLst>
          </p:cNvPr>
          <p:cNvSpPr/>
          <p:nvPr/>
        </p:nvSpPr>
        <p:spPr>
          <a:xfrm>
            <a:off x="5697971" y="535167"/>
            <a:ext cx="2581827" cy="369332"/>
          </a:xfrm>
          <a:prstGeom prst="rect">
            <a:avLst/>
          </a:prstGeom>
          <a:solidFill>
            <a:schemeClr val="tx2"/>
          </a:solidFill>
        </p:spPr>
        <p:txBody>
          <a:bodyPr wrap="square">
            <a:spAutoFit/>
          </a:bodyPr>
          <a:lstStyle/>
          <a:p>
            <a:r>
              <a:rPr lang="en-GB">
                <a:solidFill>
                  <a:schemeClr val="bg1"/>
                </a:solidFill>
              </a:rPr>
              <a:t>Outcomes</a:t>
            </a:r>
          </a:p>
        </p:txBody>
      </p:sp>
      <p:sp>
        <p:nvSpPr>
          <p:cNvPr id="9" name="Title 2">
            <a:extLst>
              <a:ext uri="{FF2B5EF4-FFF2-40B4-BE49-F238E27FC236}">
                <a16:creationId xmlns:a16="http://schemas.microsoft.com/office/drawing/2014/main" id="{9FC94E74-9111-8F44-A75A-F02A018E931D}"/>
              </a:ext>
            </a:extLst>
          </p:cNvPr>
          <p:cNvSpPr txBox="1">
            <a:spLocks/>
          </p:cNvSpPr>
          <p:nvPr/>
        </p:nvSpPr>
        <p:spPr>
          <a:xfrm>
            <a:off x="0" y="161263"/>
            <a:ext cx="12191999" cy="747807"/>
          </a:xfrm>
          <a:prstGeom prst="rect">
            <a:avLst/>
          </a:prstGeom>
          <a:gradFill>
            <a:gsLst>
              <a:gs pos="12000">
                <a:schemeClr val="tx2"/>
              </a:gs>
              <a:gs pos="89000">
                <a:schemeClr val="accent1"/>
              </a:gs>
            </a:gsLst>
            <a:lin ang="10800000" scaled="1"/>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endParaRPr lang="en-US" sz="8500">
              <a:solidFill>
                <a:schemeClr val="bg1"/>
              </a:solidFill>
            </a:endParaRPr>
          </a:p>
          <a:p>
            <a:r>
              <a:rPr lang="en-US" sz="12800">
                <a:solidFill>
                  <a:schemeClr val="bg1"/>
                </a:solidFill>
              </a:rPr>
              <a:t>Theory of Change: Rationale + Assumptions</a:t>
            </a:r>
            <a:br>
              <a:rPr lang="en-US" sz="4400">
                <a:solidFill>
                  <a:srgbClr val="000000"/>
                </a:solidFill>
              </a:rPr>
            </a:br>
            <a:endParaRPr lang="en-US" sz="3000">
              <a:solidFill>
                <a:schemeClr val="accent1"/>
              </a:solidFill>
            </a:endParaRPr>
          </a:p>
        </p:txBody>
      </p:sp>
      <p:sp>
        <p:nvSpPr>
          <p:cNvPr id="10" name="TextBox 9">
            <a:extLst>
              <a:ext uri="{FF2B5EF4-FFF2-40B4-BE49-F238E27FC236}">
                <a16:creationId xmlns:a16="http://schemas.microsoft.com/office/drawing/2014/main" id="{E5F9B97E-B855-A942-9B76-8320E087C6C0}"/>
              </a:ext>
            </a:extLst>
          </p:cNvPr>
          <p:cNvSpPr txBox="1"/>
          <p:nvPr/>
        </p:nvSpPr>
        <p:spPr>
          <a:xfrm>
            <a:off x="3052291" y="3026537"/>
            <a:ext cx="1506830" cy="2691684"/>
          </a:xfrm>
          <a:prstGeom prst="rect">
            <a:avLst/>
          </a:prstGeom>
          <a:solidFill>
            <a:schemeClr val="bg1"/>
          </a:solidFill>
        </p:spPr>
        <p:txBody>
          <a:bodyPr wrap="square" rtlCol="0">
            <a:spAutoFit/>
          </a:bodyPr>
          <a:lstStyle/>
          <a:p>
            <a:endParaRPr lang="en-US"/>
          </a:p>
        </p:txBody>
      </p:sp>
      <p:sp>
        <p:nvSpPr>
          <p:cNvPr id="11" name="TextBox 10">
            <a:extLst>
              <a:ext uri="{FF2B5EF4-FFF2-40B4-BE49-F238E27FC236}">
                <a16:creationId xmlns:a16="http://schemas.microsoft.com/office/drawing/2014/main" id="{9DC07A1F-EA72-7946-8DBC-4A41747DDA57}"/>
              </a:ext>
            </a:extLst>
          </p:cNvPr>
          <p:cNvSpPr txBox="1"/>
          <p:nvPr/>
        </p:nvSpPr>
        <p:spPr>
          <a:xfrm>
            <a:off x="5188723" y="2985754"/>
            <a:ext cx="1675716" cy="2691684"/>
          </a:xfrm>
          <a:prstGeom prst="rect">
            <a:avLst/>
          </a:prstGeom>
          <a:solidFill>
            <a:schemeClr val="bg1"/>
          </a:solidFill>
        </p:spPr>
        <p:txBody>
          <a:bodyPr wrap="square" rtlCol="0">
            <a:spAutoFit/>
          </a:bodyPr>
          <a:lstStyle/>
          <a:p>
            <a:endParaRPr lang="en-US"/>
          </a:p>
        </p:txBody>
      </p:sp>
      <p:sp>
        <p:nvSpPr>
          <p:cNvPr id="12" name="TextBox 11">
            <a:extLst>
              <a:ext uri="{FF2B5EF4-FFF2-40B4-BE49-F238E27FC236}">
                <a16:creationId xmlns:a16="http://schemas.microsoft.com/office/drawing/2014/main" id="{ADDC45B6-F8E8-E041-A637-58BFAA1837D5}"/>
              </a:ext>
            </a:extLst>
          </p:cNvPr>
          <p:cNvSpPr txBox="1"/>
          <p:nvPr/>
        </p:nvSpPr>
        <p:spPr>
          <a:xfrm>
            <a:off x="9764006" y="2985754"/>
            <a:ext cx="1373297" cy="2691684"/>
          </a:xfrm>
          <a:prstGeom prst="rect">
            <a:avLst/>
          </a:prstGeom>
          <a:solidFill>
            <a:schemeClr val="bg1"/>
          </a:solidFill>
        </p:spPr>
        <p:txBody>
          <a:bodyPr wrap="square" rtlCol="0">
            <a:spAutoFit/>
          </a:bodyPr>
          <a:lstStyle/>
          <a:p>
            <a:endParaRPr lang="en-US"/>
          </a:p>
        </p:txBody>
      </p:sp>
      <p:sp>
        <p:nvSpPr>
          <p:cNvPr id="13" name="TextBox 12">
            <a:extLst>
              <a:ext uri="{FF2B5EF4-FFF2-40B4-BE49-F238E27FC236}">
                <a16:creationId xmlns:a16="http://schemas.microsoft.com/office/drawing/2014/main" id="{905EB45D-2FBC-F146-A226-4781C1C0AF16}"/>
              </a:ext>
            </a:extLst>
          </p:cNvPr>
          <p:cNvSpPr txBox="1"/>
          <p:nvPr/>
        </p:nvSpPr>
        <p:spPr>
          <a:xfrm>
            <a:off x="2653047" y="5898524"/>
            <a:ext cx="8538693" cy="462946"/>
          </a:xfrm>
          <a:prstGeom prst="rect">
            <a:avLst/>
          </a:prstGeom>
          <a:solidFill>
            <a:schemeClr val="bg1"/>
          </a:solidFill>
        </p:spPr>
        <p:txBody>
          <a:bodyPr wrap="square" rtlCol="0">
            <a:spAutoFit/>
          </a:bodyPr>
          <a:lstStyle/>
          <a:p>
            <a:endParaRPr lang="en-US"/>
          </a:p>
        </p:txBody>
      </p:sp>
      <p:sp>
        <p:nvSpPr>
          <p:cNvPr id="15" name="TextBox 14">
            <a:extLst>
              <a:ext uri="{FF2B5EF4-FFF2-40B4-BE49-F238E27FC236}">
                <a16:creationId xmlns:a16="http://schemas.microsoft.com/office/drawing/2014/main" id="{678C380C-F6F4-9E4D-8E96-D06525C50766}"/>
              </a:ext>
            </a:extLst>
          </p:cNvPr>
          <p:cNvSpPr txBox="1"/>
          <p:nvPr/>
        </p:nvSpPr>
        <p:spPr>
          <a:xfrm>
            <a:off x="1460762" y="3026537"/>
            <a:ext cx="1324658" cy="1083970"/>
          </a:xfrm>
          <a:prstGeom prst="rect">
            <a:avLst/>
          </a:prstGeom>
          <a:solidFill>
            <a:schemeClr val="bg1"/>
          </a:solidFill>
        </p:spPr>
        <p:txBody>
          <a:bodyPr wrap="square" rtlCol="0">
            <a:spAutoFit/>
          </a:bodyPr>
          <a:lstStyle/>
          <a:p>
            <a:endParaRPr lang="en-US"/>
          </a:p>
        </p:txBody>
      </p:sp>
      <p:pic>
        <p:nvPicPr>
          <p:cNvPr id="2" name="Picture 1">
            <a:extLst>
              <a:ext uri="{FF2B5EF4-FFF2-40B4-BE49-F238E27FC236}">
                <a16:creationId xmlns:a16="http://schemas.microsoft.com/office/drawing/2014/main" id="{023DE8B7-387A-8145-BA54-61B1465E390E}"/>
              </a:ext>
            </a:extLst>
          </p:cNvPr>
          <p:cNvPicPr>
            <a:picLocks noChangeAspect="1"/>
          </p:cNvPicPr>
          <p:nvPr/>
        </p:nvPicPr>
        <p:blipFill rotWithShape="1">
          <a:blip r:embed="rId2"/>
          <a:srcRect r="12557"/>
          <a:stretch/>
        </p:blipFill>
        <p:spPr>
          <a:xfrm>
            <a:off x="1000261" y="995375"/>
            <a:ext cx="9122534" cy="5759697"/>
          </a:xfrm>
          <a:prstGeom prst="rect">
            <a:avLst/>
          </a:prstGeom>
        </p:spPr>
      </p:pic>
      <p:sp>
        <p:nvSpPr>
          <p:cNvPr id="67" name="TextBox 66">
            <a:extLst>
              <a:ext uri="{FF2B5EF4-FFF2-40B4-BE49-F238E27FC236}">
                <a16:creationId xmlns:a16="http://schemas.microsoft.com/office/drawing/2014/main" id="{B3C25736-5C6A-994B-BF24-8D1C6A6CFB8E}"/>
              </a:ext>
            </a:extLst>
          </p:cNvPr>
          <p:cNvSpPr txBox="1"/>
          <p:nvPr/>
        </p:nvSpPr>
        <p:spPr>
          <a:xfrm>
            <a:off x="10764266" y="2985754"/>
            <a:ext cx="1373297" cy="2691684"/>
          </a:xfrm>
          <a:prstGeom prst="rect">
            <a:avLst/>
          </a:prstGeom>
          <a:solidFill>
            <a:schemeClr val="bg1"/>
          </a:solidFill>
        </p:spPr>
        <p:txBody>
          <a:bodyPr wrap="square" rtlCol="0">
            <a:spAutoFit/>
          </a:bodyPr>
          <a:lstStyle/>
          <a:p>
            <a:endParaRPr lang="en-US"/>
          </a:p>
        </p:txBody>
      </p:sp>
      <p:sp>
        <p:nvSpPr>
          <p:cNvPr id="68" name="TextBox 67">
            <a:extLst>
              <a:ext uri="{FF2B5EF4-FFF2-40B4-BE49-F238E27FC236}">
                <a16:creationId xmlns:a16="http://schemas.microsoft.com/office/drawing/2014/main" id="{425DBDF9-B995-6943-B8E7-CED380A8AC85}"/>
              </a:ext>
            </a:extLst>
          </p:cNvPr>
          <p:cNvSpPr txBox="1"/>
          <p:nvPr/>
        </p:nvSpPr>
        <p:spPr>
          <a:xfrm>
            <a:off x="2582788" y="5929322"/>
            <a:ext cx="7416000" cy="648000"/>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64480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514E23-A158-B447-A750-36131CB9FF96}"/>
              </a:ext>
            </a:extLst>
          </p:cNvPr>
          <p:cNvSpPr>
            <a:spLocks noGrp="1"/>
          </p:cNvSpPr>
          <p:nvPr>
            <p:ph type="sldNum" sz="quarter" idx="12"/>
          </p:nvPr>
        </p:nvSpPr>
        <p:spPr/>
        <p:txBody>
          <a:bodyPr/>
          <a:lstStyle/>
          <a:p>
            <a:fld id="{3AA6E59B-1D50-4E2A-9F3E-A166893D89E1}" type="slidenum">
              <a:rPr lang="en-GB" smtClean="0"/>
              <a:t>25</a:t>
            </a:fld>
            <a:endParaRPr lang="en-GB"/>
          </a:p>
        </p:txBody>
      </p:sp>
      <p:sp>
        <p:nvSpPr>
          <p:cNvPr id="6" name="Rectangle 5">
            <a:extLst>
              <a:ext uri="{FF2B5EF4-FFF2-40B4-BE49-F238E27FC236}">
                <a16:creationId xmlns:a16="http://schemas.microsoft.com/office/drawing/2014/main" id="{C4186803-5A6F-1442-A2D9-D787656578C7}"/>
              </a:ext>
            </a:extLst>
          </p:cNvPr>
          <p:cNvSpPr/>
          <p:nvPr/>
        </p:nvSpPr>
        <p:spPr>
          <a:xfrm>
            <a:off x="5697971" y="535167"/>
            <a:ext cx="2581827" cy="369332"/>
          </a:xfrm>
          <a:prstGeom prst="rect">
            <a:avLst/>
          </a:prstGeom>
          <a:solidFill>
            <a:schemeClr val="tx2"/>
          </a:solidFill>
        </p:spPr>
        <p:txBody>
          <a:bodyPr wrap="square">
            <a:spAutoFit/>
          </a:bodyPr>
          <a:lstStyle/>
          <a:p>
            <a:r>
              <a:rPr lang="en-GB">
                <a:solidFill>
                  <a:schemeClr val="bg1"/>
                </a:solidFill>
              </a:rPr>
              <a:t>Outcomes</a:t>
            </a:r>
          </a:p>
        </p:txBody>
      </p:sp>
      <p:sp>
        <p:nvSpPr>
          <p:cNvPr id="9" name="Title 2">
            <a:extLst>
              <a:ext uri="{FF2B5EF4-FFF2-40B4-BE49-F238E27FC236}">
                <a16:creationId xmlns:a16="http://schemas.microsoft.com/office/drawing/2014/main" id="{9FC94E74-9111-8F44-A75A-F02A018E931D}"/>
              </a:ext>
            </a:extLst>
          </p:cNvPr>
          <p:cNvSpPr txBox="1">
            <a:spLocks/>
          </p:cNvSpPr>
          <p:nvPr/>
        </p:nvSpPr>
        <p:spPr>
          <a:xfrm>
            <a:off x="0" y="161263"/>
            <a:ext cx="12191999" cy="747807"/>
          </a:xfrm>
          <a:prstGeom prst="rect">
            <a:avLst/>
          </a:prstGeom>
          <a:gradFill>
            <a:gsLst>
              <a:gs pos="12000">
                <a:schemeClr val="tx2"/>
              </a:gs>
              <a:gs pos="89000">
                <a:schemeClr val="accent1"/>
              </a:gs>
            </a:gsLst>
            <a:lin ang="10800000" scaled="1"/>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endParaRPr lang="en-US" sz="8500">
              <a:solidFill>
                <a:schemeClr val="bg1"/>
              </a:solidFill>
            </a:endParaRPr>
          </a:p>
          <a:p>
            <a:r>
              <a:rPr lang="en-US" sz="12800">
                <a:solidFill>
                  <a:schemeClr val="bg1"/>
                </a:solidFill>
              </a:rPr>
              <a:t>Theory of Change: Rationale + Assumptions</a:t>
            </a:r>
            <a:br>
              <a:rPr lang="en-US" sz="4400">
                <a:solidFill>
                  <a:srgbClr val="000000"/>
                </a:solidFill>
              </a:rPr>
            </a:br>
            <a:endParaRPr lang="en-US" sz="3000">
              <a:solidFill>
                <a:schemeClr val="accent1"/>
              </a:solidFill>
            </a:endParaRPr>
          </a:p>
        </p:txBody>
      </p:sp>
      <p:sp>
        <p:nvSpPr>
          <p:cNvPr id="10" name="TextBox 9">
            <a:extLst>
              <a:ext uri="{FF2B5EF4-FFF2-40B4-BE49-F238E27FC236}">
                <a16:creationId xmlns:a16="http://schemas.microsoft.com/office/drawing/2014/main" id="{E5F9B97E-B855-A942-9B76-8320E087C6C0}"/>
              </a:ext>
            </a:extLst>
          </p:cNvPr>
          <p:cNvSpPr txBox="1"/>
          <p:nvPr/>
        </p:nvSpPr>
        <p:spPr>
          <a:xfrm>
            <a:off x="3052291" y="3026537"/>
            <a:ext cx="1506830" cy="2691684"/>
          </a:xfrm>
          <a:prstGeom prst="rect">
            <a:avLst/>
          </a:prstGeom>
          <a:solidFill>
            <a:schemeClr val="bg1"/>
          </a:solidFill>
        </p:spPr>
        <p:txBody>
          <a:bodyPr wrap="square" rtlCol="0">
            <a:spAutoFit/>
          </a:bodyPr>
          <a:lstStyle/>
          <a:p>
            <a:endParaRPr lang="en-US"/>
          </a:p>
        </p:txBody>
      </p:sp>
      <p:sp>
        <p:nvSpPr>
          <p:cNvPr id="11" name="TextBox 10">
            <a:extLst>
              <a:ext uri="{FF2B5EF4-FFF2-40B4-BE49-F238E27FC236}">
                <a16:creationId xmlns:a16="http://schemas.microsoft.com/office/drawing/2014/main" id="{9DC07A1F-EA72-7946-8DBC-4A41747DDA57}"/>
              </a:ext>
            </a:extLst>
          </p:cNvPr>
          <p:cNvSpPr txBox="1"/>
          <p:nvPr/>
        </p:nvSpPr>
        <p:spPr>
          <a:xfrm>
            <a:off x="5188723" y="2985754"/>
            <a:ext cx="1675716" cy="2691684"/>
          </a:xfrm>
          <a:prstGeom prst="rect">
            <a:avLst/>
          </a:prstGeom>
          <a:solidFill>
            <a:schemeClr val="bg1"/>
          </a:solidFill>
        </p:spPr>
        <p:txBody>
          <a:bodyPr wrap="square" rtlCol="0">
            <a:spAutoFit/>
          </a:bodyPr>
          <a:lstStyle/>
          <a:p>
            <a:endParaRPr lang="en-US"/>
          </a:p>
        </p:txBody>
      </p:sp>
      <p:sp>
        <p:nvSpPr>
          <p:cNvPr id="12" name="TextBox 11">
            <a:extLst>
              <a:ext uri="{FF2B5EF4-FFF2-40B4-BE49-F238E27FC236}">
                <a16:creationId xmlns:a16="http://schemas.microsoft.com/office/drawing/2014/main" id="{ADDC45B6-F8E8-E041-A637-58BFAA1837D5}"/>
              </a:ext>
            </a:extLst>
          </p:cNvPr>
          <p:cNvSpPr txBox="1"/>
          <p:nvPr/>
        </p:nvSpPr>
        <p:spPr>
          <a:xfrm>
            <a:off x="9764006" y="2985754"/>
            <a:ext cx="1373297" cy="2691684"/>
          </a:xfrm>
          <a:prstGeom prst="rect">
            <a:avLst/>
          </a:prstGeom>
          <a:solidFill>
            <a:schemeClr val="bg1"/>
          </a:solidFill>
        </p:spPr>
        <p:txBody>
          <a:bodyPr wrap="square" rtlCol="0">
            <a:spAutoFit/>
          </a:bodyPr>
          <a:lstStyle/>
          <a:p>
            <a:endParaRPr lang="en-US"/>
          </a:p>
        </p:txBody>
      </p:sp>
      <p:sp>
        <p:nvSpPr>
          <p:cNvPr id="13" name="TextBox 12">
            <a:extLst>
              <a:ext uri="{FF2B5EF4-FFF2-40B4-BE49-F238E27FC236}">
                <a16:creationId xmlns:a16="http://schemas.microsoft.com/office/drawing/2014/main" id="{905EB45D-2FBC-F146-A226-4781C1C0AF16}"/>
              </a:ext>
            </a:extLst>
          </p:cNvPr>
          <p:cNvSpPr txBox="1"/>
          <p:nvPr/>
        </p:nvSpPr>
        <p:spPr>
          <a:xfrm>
            <a:off x="2653047" y="5898524"/>
            <a:ext cx="8538693" cy="462946"/>
          </a:xfrm>
          <a:prstGeom prst="rect">
            <a:avLst/>
          </a:prstGeom>
          <a:solidFill>
            <a:schemeClr val="bg1"/>
          </a:solidFill>
        </p:spPr>
        <p:txBody>
          <a:bodyPr wrap="square" rtlCol="0">
            <a:spAutoFit/>
          </a:bodyPr>
          <a:lstStyle/>
          <a:p>
            <a:endParaRPr lang="en-US"/>
          </a:p>
        </p:txBody>
      </p:sp>
      <p:sp>
        <p:nvSpPr>
          <p:cNvPr id="15" name="TextBox 14">
            <a:extLst>
              <a:ext uri="{FF2B5EF4-FFF2-40B4-BE49-F238E27FC236}">
                <a16:creationId xmlns:a16="http://schemas.microsoft.com/office/drawing/2014/main" id="{678C380C-F6F4-9E4D-8E96-D06525C50766}"/>
              </a:ext>
            </a:extLst>
          </p:cNvPr>
          <p:cNvSpPr txBox="1"/>
          <p:nvPr/>
        </p:nvSpPr>
        <p:spPr>
          <a:xfrm>
            <a:off x="1460762" y="3026537"/>
            <a:ext cx="1324658" cy="1083970"/>
          </a:xfrm>
          <a:prstGeom prst="rect">
            <a:avLst/>
          </a:prstGeom>
          <a:solidFill>
            <a:schemeClr val="bg1"/>
          </a:solidFill>
        </p:spPr>
        <p:txBody>
          <a:bodyPr wrap="square" rtlCol="0">
            <a:spAutoFit/>
          </a:bodyPr>
          <a:lstStyle/>
          <a:p>
            <a:endParaRPr lang="en-US"/>
          </a:p>
        </p:txBody>
      </p:sp>
      <p:pic>
        <p:nvPicPr>
          <p:cNvPr id="2" name="Picture 1">
            <a:extLst>
              <a:ext uri="{FF2B5EF4-FFF2-40B4-BE49-F238E27FC236}">
                <a16:creationId xmlns:a16="http://schemas.microsoft.com/office/drawing/2014/main" id="{023DE8B7-387A-8145-BA54-61B1465E390E}"/>
              </a:ext>
            </a:extLst>
          </p:cNvPr>
          <p:cNvPicPr>
            <a:picLocks noChangeAspect="1"/>
          </p:cNvPicPr>
          <p:nvPr/>
        </p:nvPicPr>
        <p:blipFill rotWithShape="1">
          <a:blip r:embed="rId3"/>
          <a:srcRect r="12557"/>
          <a:stretch/>
        </p:blipFill>
        <p:spPr>
          <a:xfrm>
            <a:off x="1000261" y="995375"/>
            <a:ext cx="9122534" cy="5759697"/>
          </a:xfrm>
          <a:prstGeom prst="rect">
            <a:avLst/>
          </a:prstGeom>
        </p:spPr>
      </p:pic>
      <p:sp>
        <p:nvSpPr>
          <p:cNvPr id="67" name="TextBox 66">
            <a:extLst>
              <a:ext uri="{FF2B5EF4-FFF2-40B4-BE49-F238E27FC236}">
                <a16:creationId xmlns:a16="http://schemas.microsoft.com/office/drawing/2014/main" id="{B3C25736-5C6A-994B-BF24-8D1C6A6CFB8E}"/>
              </a:ext>
            </a:extLst>
          </p:cNvPr>
          <p:cNvSpPr txBox="1"/>
          <p:nvPr/>
        </p:nvSpPr>
        <p:spPr>
          <a:xfrm>
            <a:off x="10764266" y="2985754"/>
            <a:ext cx="1373297" cy="2691684"/>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3589450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8B5ECD-45C0-4D08-ABAD-4E16AEB25DEA}"/>
              </a:ext>
            </a:extLst>
          </p:cNvPr>
          <p:cNvSpPr>
            <a:spLocks noGrp="1"/>
          </p:cNvSpPr>
          <p:nvPr>
            <p:ph type="title"/>
          </p:nvPr>
        </p:nvSpPr>
        <p:spPr>
          <a:xfrm>
            <a:off x="0" y="1757734"/>
            <a:ext cx="12192000" cy="1317975"/>
          </a:xfrm>
          <a:gradFill flip="none" rotWithShape="1">
            <a:gsLst>
              <a:gs pos="12000">
                <a:schemeClr val="tx2"/>
              </a:gs>
              <a:gs pos="89000">
                <a:schemeClr val="accent1"/>
              </a:gs>
            </a:gsLst>
            <a:lin ang="10800000" scaled="1"/>
            <a:tileRect/>
          </a:gradFill>
        </p:spPr>
        <p:txBody>
          <a:bodyPr>
            <a:normAutofit/>
          </a:bodyPr>
          <a:lstStyle/>
          <a:p>
            <a:r>
              <a:rPr lang="en-GB" sz="4000">
                <a:solidFill>
                  <a:schemeClr val="bg1"/>
                </a:solidFill>
              </a:rPr>
              <a:t>How to measure if your Theory of Change is working</a:t>
            </a:r>
          </a:p>
        </p:txBody>
      </p:sp>
      <p:sp>
        <p:nvSpPr>
          <p:cNvPr id="2" name="Slide Number Placeholder 1">
            <a:extLst>
              <a:ext uri="{FF2B5EF4-FFF2-40B4-BE49-F238E27FC236}">
                <a16:creationId xmlns:a16="http://schemas.microsoft.com/office/drawing/2014/main" id="{C7E2E653-97CA-7149-B5E5-03037169ABF1}"/>
              </a:ext>
            </a:extLst>
          </p:cNvPr>
          <p:cNvSpPr>
            <a:spLocks noGrp="1"/>
          </p:cNvSpPr>
          <p:nvPr>
            <p:ph type="sldNum" sz="quarter" idx="12"/>
          </p:nvPr>
        </p:nvSpPr>
        <p:spPr/>
        <p:txBody>
          <a:bodyPr/>
          <a:lstStyle/>
          <a:p>
            <a:fld id="{3AA6E59B-1D50-4E2A-9F3E-A166893D89E1}" type="slidenum">
              <a:rPr lang="en-GB" smtClean="0"/>
              <a:t>26</a:t>
            </a:fld>
            <a:endParaRPr lang="en-GB"/>
          </a:p>
        </p:txBody>
      </p:sp>
    </p:spTree>
    <p:extLst>
      <p:ext uri="{BB962C8B-B14F-4D97-AF65-F5344CB8AC3E}">
        <p14:creationId xmlns:p14="http://schemas.microsoft.com/office/powerpoint/2010/main" val="993714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11215B-23EB-481C-AC27-04C6D9D90285}"/>
              </a:ext>
            </a:extLst>
          </p:cNvPr>
          <p:cNvSpPr>
            <a:spLocks noGrp="1"/>
          </p:cNvSpPr>
          <p:nvPr>
            <p:ph type="title"/>
          </p:nvPr>
        </p:nvSpPr>
        <p:spPr>
          <a:xfrm>
            <a:off x="-1081" y="901861"/>
            <a:ext cx="12193081" cy="758925"/>
          </a:xfrm>
          <a:gradFill>
            <a:gsLst>
              <a:gs pos="12000">
                <a:schemeClr val="tx2"/>
              </a:gs>
              <a:gs pos="89000">
                <a:schemeClr val="accent1"/>
              </a:gs>
            </a:gsLst>
            <a:lin ang="10800000" scaled="1"/>
          </a:gradFill>
        </p:spPr>
        <p:txBody>
          <a:bodyPr>
            <a:normAutofit/>
          </a:bodyPr>
          <a:lstStyle/>
          <a:p>
            <a:r>
              <a:rPr lang="en-GB" sz="4000">
                <a:solidFill>
                  <a:schemeClr val="bg1"/>
                </a:solidFill>
              </a:rPr>
              <a:t>Outcome measures</a:t>
            </a:r>
          </a:p>
        </p:txBody>
      </p:sp>
      <p:sp>
        <p:nvSpPr>
          <p:cNvPr id="6" name="Content Placeholder 5">
            <a:extLst>
              <a:ext uri="{FF2B5EF4-FFF2-40B4-BE49-F238E27FC236}">
                <a16:creationId xmlns:a16="http://schemas.microsoft.com/office/drawing/2014/main" id="{49E860D7-D50B-42C9-8E36-CB5A40649030}"/>
              </a:ext>
            </a:extLst>
          </p:cNvPr>
          <p:cNvSpPr>
            <a:spLocks noGrp="1"/>
          </p:cNvSpPr>
          <p:nvPr>
            <p:ph sz="half" idx="1"/>
          </p:nvPr>
        </p:nvSpPr>
        <p:spPr>
          <a:xfrm>
            <a:off x="752949" y="1971921"/>
            <a:ext cx="10515600" cy="702716"/>
          </a:xfrm>
        </p:spPr>
        <p:txBody>
          <a:bodyPr numCol="1"/>
          <a:lstStyle/>
          <a:p>
            <a:pPr marL="0" indent="0" algn="ctr">
              <a:buNone/>
            </a:pPr>
            <a:r>
              <a:rPr lang="en-GB" sz="3600"/>
              <a:t>“I’ll know [</a:t>
            </a:r>
            <a:r>
              <a:rPr lang="en-GB" sz="3600">
                <a:solidFill>
                  <a:schemeClr val="accent2"/>
                </a:solidFill>
              </a:rPr>
              <a:t>outcome reached</a:t>
            </a:r>
            <a:r>
              <a:rPr lang="en-GB" sz="3600"/>
              <a:t>] when I see [</a:t>
            </a:r>
            <a:r>
              <a:rPr lang="en-GB" sz="3600">
                <a:solidFill>
                  <a:schemeClr val="accent2"/>
                </a:solidFill>
              </a:rPr>
              <a:t>indicator</a:t>
            </a:r>
            <a:r>
              <a:rPr lang="en-GB" sz="3600"/>
              <a:t>]”</a:t>
            </a:r>
          </a:p>
          <a:p>
            <a:endParaRPr lang="en-GB" sz="3600"/>
          </a:p>
        </p:txBody>
      </p:sp>
      <p:sp>
        <p:nvSpPr>
          <p:cNvPr id="4" name="Rectangle 3">
            <a:extLst>
              <a:ext uri="{FF2B5EF4-FFF2-40B4-BE49-F238E27FC236}">
                <a16:creationId xmlns:a16="http://schemas.microsoft.com/office/drawing/2014/main" id="{D39FC6DE-93C6-4B72-82C0-60EA34AB3D14}"/>
              </a:ext>
            </a:extLst>
          </p:cNvPr>
          <p:cNvSpPr/>
          <p:nvPr/>
        </p:nvSpPr>
        <p:spPr>
          <a:xfrm>
            <a:off x="5493568" y="2800277"/>
            <a:ext cx="6123468" cy="30394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3F11D2C-B328-4502-BF1C-0B8A0540CE63}"/>
              </a:ext>
            </a:extLst>
          </p:cNvPr>
          <p:cNvSpPr/>
          <p:nvPr/>
        </p:nvSpPr>
        <p:spPr>
          <a:xfrm>
            <a:off x="752949" y="2800276"/>
            <a:ext cx="4543308" cy="30394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BD6B83C-86BB-4702-8F41-E10589DC1897}"/>
              </a:ext>
            </a:extLst>
          </p:cNvPr>
          <p:cNvSpPr txBox="1"/>
          <p:nvPr/>
        </p:nvSpPr>
        <p:spPr>
          <a:xfrm>
            <a:off x="1731854" y="2800276"/>
            <a:ext cx="3498848" cy="2733820"/>
          </a:xfrm>
          <a:prstGeom prst="rect">
            <a:avLst/>
          </a:prstGeom>
          <a:noFill/>
        </p:spPr>
        <p:txBody>
          <a:bodyPr wrap="square" rtlCol="0">
            <a:noAutofit/>
          </a:bodyPr>
          <a:lstStyle/>
          <a:p>
            <a:r>
              <a:rPr lang="en-GB" sz="2400" b="1">
                <a:solidFill>
                  <a:schemeClr val="tx2"/>
                </a:solidFill>
              </a:rPr>
              <a:t>Observable indicators </a:t>
            </a:r>
            <a:r>
              <a:rPr lang="en-GB" sz="2400"/>
              <a:t>are those we can build into the evaluation and control out; e.g. demography, observed behaviour, measured attitudes. </a:t>
            </a:r>
          </a:p>
        </p:txBody>
      </p:sp>
      <p:sp>
        <p:nvSpPr>
          <p:cNvPr id="8" name="TextBox 7">
            <a:extLst>
              <a:ext uri="{FF2B5EF4-FFF2-40B4-BE49-F238E27FC236}">
                <a16:creationId xmlns:a16="http://schemas.microsoft.com/office/drawing/2014/main" id="{116C1224-9224-4CD1-AD72-077A3EEA0279}"/>
              </a:ext>
            </a:extLst>
          </p:cNvPr>
          <p:cNvSpPr txBox="1"/>
          <p:nvPr/>
        </p:nvSpPr>
        <p:spPr>
          <a:xfrm>
            <a:off x="6337829" y="2800276"/>
            <a:ext cx="5125247" cy="2684571"/>
          </a:xfrm>
          <a:prstGeom prst="rect">
            <a:avLst/>
          </a:prstGeom>
          <a:noFill/>
        </p:spPr>
        <p:txBody>
          <a:bodyPr wrap="square" rtlCol="0">
            <a:noAutofit/>
          </a:bodyPr>
          <a:lstStyle/>
          <a:p>
            <a:pPr marL="0" lvl="1"/>
            <a:r>
              <a:rPr lang="en-GB" sz="2400" b="1">
                <a:solidFill>
                  <a:schemeClr val="tx2"/>
                </a:solidFill>
              </a:rPr>
              <a:t>Unobservable indicators </a:t>
            </a:r>
            <a:r>
              <a:rPr lang="en-GB" sz="2400"/>
              <a:t>are those we can’t observe and therefore can’t build into the evaluative model; e.g. motivation, unobserved behaviour, unmeasured attitudes; anything that influences the outcome that we don’t know about or can’t measure.</a:t>
            </a:r>
          </a:p>
        </p:txBody>
      </p:sp>
      <p:pic>
        <p:nvPicPr>
          <p:cNvPr id="9" name="Graphic 8" descr="Eye">
            <a:extLst>
              <a:ext uri="{FF2B5EF4-FFF2-40B4-BE49-F238E27FC236}">
                <a16:creationId xmlns:a16="http://schemas.microsoft.com/office/drawing/2014/main" id="{0419080C-D20F-4612-AED6-E09D252D98C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6789" b="12324"/>
          <a:stretch/>
        </p:blipFill>
        <p:spPr>
          <a:xfrm>
            <a:off x="832208" y="2849526"/>
            <a:ext cx="819947" cy="581230"/>
          </a:xfrm>
          <a:prstGeom prst="rect">
            <a:avLst/>
          </a:prstGeom>
        </p:spPr>
      </p:pic>
      <p:pic>
        <p:nvPicPr>
          <p:cNvPr id="10" name="Graphic 9" descr="Help">
            <a:extLst>
              <a:ext uri="{FF2B5EF4-FFF2-40B4-BE49-F238E27FC236}">
                <a16:creationId xmlns:a16="http://schemas.microsoft.com/office/drawing/2014/main" id="{0E457E7F-E1D6-4D31-8744-CD2629D305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15442" y="2837990"/>
            <a:ext cx="659720" cy="659720"/>
          </a:xfrm>
          <a:prstGeom prst="rect">
            <a:avLst/>
          </a:prstGeom>
        </p:spPr>
      </p:pic>
      <p:sp>
        <p:nvSpPr>
          <p:cNvPr id="2" name="Slide Number Placeholder 1">
            <a:extLst>
              <a:ext uri="{FF2B5EF4-FFF2-40B4-BE49-F238E27FC236}">
                <a16:creationId xmlns:a16="http://schemas.microsoft.com/office/drawing/2014/main" id="{8AE66ED1-5FB5-FC42-AC42-95978FE2A12B}"/>
              </a:ext>
            </a:extLst>
          </p:cNvPr>
          <p:cNvSpPr>
            <a:spLocks noGrp="1"/>
          </p:cNvSpPr>
          <p:nvPr>
            <p:ph type="sldNum" sz="quarter" idx="12"/>
          </p:nvPr>
        </p:nvSpPr>
        <p:spPr/>
        <p:txBody>
          <a:bodyPr/>
          <a:lstStyle/>
          <a:p>
            <a:fld id="{3AA6E59B-1D50-4E2A-9F3E-A166893D89E1}" type="slidenum">
              <a:rPr lang="en-GB" smtClean="0"/>
              <a:t>27</a:t>
            </a:fld>
            <a:endParaRPr lang="en-GB"/>
          </a:p>
        </p:txBody>
      </p:sp>
    </p:spTree>
    <p:extLst>
      <p:ext uri="{BB962C8B-B14F-4D97-AF65-F5344CB8AC3E}">
        <p14:creationId xmlns:p14="http://schemas.microsoft.com/office/powerpoint/2010/main" val="37437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C6868E-88F4-40DA-A08A-997711157467}"/>
              </a:ext>
            </a:extLst>
          </p:cNvPr>
          <p:cNvSpPr>
            <a:spLocks noGrp="1"/>
          </p:cNvSpPr>
          <p:nvPr>
            <p:ph type="title"/>
          </p:nvPr>
        </p:nvSpPr>
        <p:spPr>
          <a:xfrm>
            <a:off x="0" y="159827"/>
            <a:ext cx="12192000" cy="702617"/>
          </a:xfrm>
          <a:gradFill>
            <a:gsLst>
              <a:gs pos="12000">
                <a:schemeClr val="tx2"/>
              </a:gs>
              <a:gs pos="89000">
                <a:schemeClr val="accent1"/>
              </a:gs>
            </a:gsLst>
            <a:lin ang="10800000" scaled="1"/>
          </a:gradFill>
        </p:spPr>
        <p:txBody>
          <a:bodyPr>
            <a:normAutofit/>
          </a:bodyPr>
          <a:lstStyle/>
          <a:p>
            <a:r>
              <a:rPr lang="en-GB" sz="4000">
                <a:solidFill>
                  <a:schemeClr val="bg1"/>
                </a:solidFill>
              </a:rPr>
              <a:t>Common outcome measures</a:t>
            </a:r>
          </a:p>
        </p:txBody>
      </p:sp>
      <p:graphicFrame>
        <p:nvGraphicFramePr>
          <p:cNvPr id="5" name="Table 4">
            <a:extLst>
              <a:ext uri="{FF2B5EF4-FFF2-40B4-BE49-F238E27FC236}">
                <a16:creationId xmlns:a16="http://schemas.microsoft.com/office/drawing/2014/main" id="{B47A8BE1-2AF2-478D-9B81-D3AA332D7C8E}"/>
              </a:ext>
            </a:extLst>
          </p:cNvPr>
          <p:cNvGraphicFramePr>
            <a:graphicFrameLocks noGrp="1"/>
          </p:cNvGraphicFramePr>
          <p:nvPr>
            <p:extLst>
              <p:ext uri="{D42A27DB-BD31-4B8C-83A1-F6EECF244321}">
                <p14:modId xmlns:p14="http://schemas.microsoft.com/office/powerpoint/2010/main" val="150653813"/>
              </p:ext>
            </p:extLst>
          </p:nvPr>
        </p:nvGraphicFramePr>
        <p:xfrm>
          <a:off x="373151" y="1075785"/>
          <a:ext cx="11445697" cy="5546957"/>
        </p:xfrm>
        <a:graphic>
          <a:graphicData uri="http://schemas.openxmlformats.org/drawingml/2006/table">
            <a:tbl>
              <a:tblPr firstRow="1" firstCol="1"/>
              <a:tblGrid>
                <a:gridCol w="981180">
                  <a:extLst>
                    <a:ext uri="{9D8B030D-6E8A-4147-A177-3AD203B41FA5}">
                      <a16:colId xmlns:a16="http://schemas.microsoft.com/office/drawing/2014/main" val="395099583"/>
                    </a:ext>
                  </a:extLst>
                </a:gridCol>
                <a:gridCol w="2277735">
                  <a:extLst>
                    <a:ext uri="{9D8B030D-6E8A-4147-A177-3AD203B41FA5}">
                      <a16:colId xmlns:a16="http://schemas.microsoft.com/office/drawing/2014/main" val="3694106117"/>
                    </a:ext>
                  </a:extLst>
                </a:gridCol>
                <a:gridCol w="3992529">
                  <a:extLst>
                    <a:ext uri="{9D8B030D-6E8A-4147-A177-3AD203B41FA5}">
                      <a16:colId xmlns:a16="http://schemas.microsoft.com/office/drawing/2014/main" val="3789056072"/>
                    </a:ext>
                  </a:extLst>
                </a:gridCol>
                <a:gridCol w="2060970">
                  <a:extLst>
                    <a:ext uri="{9D8B030D-6E8A-4147-A177-3AD203B41FA5}">
                      <a16:colId xmlns:a16="http://schemas.microsoft.com/office/drawing/2014/main" val="921049081"/>
                    </a:ext>
                  </a:extLst>
                </a:gridCol>
                <a:gridCol w="2133283">
                  <a:extLst>
                    <a:ext uri="{9D8B030D-6E8A-4147-A177-3AD203B41FA5}">
                      <a16:colId xmlns:a16="http://schemas.microsoft.com/office/drawing/2014/main" val="3332375600"/>
                    </a:ext>
                  </a:extLst>
                </a:gridCol>
              </a:tblGrid>
              <a:tr h="570891">
                <a:tc>
                  <a:txBody>
                    <a:bodyPr/>
                    <a:lstStyle/>
                    <a:p>
                      <a:pPr algn="ctr">
                        <a:lnSpc>
                          <a:spcPct val="115000"/>
                        </a:lnSpc>
                        <a:spcBef>
                          <a:spcPts val="300"/>
                        </a:spcBef>
                        <a:spcAft>
                          <a:spcPts val="600"/>
                        </a:spcAft>
                      </a:pPr>
                      <a:r>
                        <a:rPr lang="en-GB" sz="1100" b="1">
                          <a:solidFill>
                            <a:srgbClr val="FFFFFF"/>
                          </a:solidFill>
                          <a:effectLst/>
                          <a:latin typeface="+mj-lt"/>
                          <a:ea typeface="KingsBureauGrot FiveOne" panose="02000506040000020004" pitchFamily="2" charset="0"/>
                          <a:cs typeface="Arial" panose="020B0604020202020204" pitchFamily="34" charset="0"/>
                        </a:rPr>
                        <a:t>Year group</a:t>
                      </a:r>
                      <a:endParaRPr lang="en-GB" sz="1100" b="1">
                        <a:solidFill>
                          <a:srgbClr val="000000"/>
                        </a:solidFill>
                        <a:effectLst/>
                        <a:latin typeface="+mj-lt"/>
                        <a:ea typeface="Arial" panose="020B0604020202020204" pitchFamily="34" charset="0"/>
                      </a:endParaRPr>
                    </a:p>
                  </a:txBody>
                  <a:tcPr marL="45296" marR="45296" marT="0" marB="0">
                    <a:lnL w="12700" cap="flat" cmpd="sng" algn="ctr">
                      <a:solidFill>
                        <a:srgbClr val="07DBB3"/>
                      </a:solidFill>
                      <a:prstDash val="solid"/>
                      <a:round/>
                      <a:headEnd type="none" w="med" len="med"/>
                      <a:tailEnd type="none" w="med" len="med"/>
                    </a:lnL>
                    <a:lnR>
                      <a:noFill/>
                    </a:lnR>
                    <a:lnT w="12700" cap="flat" cmpd="sng" algn="ctr">
                      <a:solidFill>
                        <a:srgbClr val="07DBB3"/>
                      </a:solidFill>
                      <a:prstDash val="solid"/>
                      <a:round/>
                      <a:headEnd type="none" w="med" len="med"/>
                      <a:tailEnd type="none" w="med" len="med"/>
                    </a:lnT>
                    <a:lnB w="12700" cap="flat" cmpd="sng" algn="ctr">
                      <a:solidFill>
                        <a:srgbClr val="07DBB3"/>
                      </a:solidFill>
                      <a:prstDash val="solid"/>
                      <a:round/>
                      <a:headEnd type="none" w="med" len="med"/>
                      <a:tailEnd type="none" w="med" len="med"/>
                    </a:lnB>
                    <a:solidFill>
                      <a:srgbClr val="07DBB3"/>
                    </a:solidFill>
                  </a:tcPr>
                </a:tc>
                <a:tc>
                  <a:txBody>
                    <a:bodyPr/>
                    <a:lstStyle/>
                    <a:p>
                      <a:pPr algn="ctr">
                        <a:lnSpc>
                          <a:spcPct val="115000"/>
                        </a:lnSpc>
                        <a:spcBef>
                          <a:spcPts val="300"/>
                        </a:spcBef>
                        <a:spcAft>
                          <a:spcPts val="600"/>
                        </a:spcAft>
                      </a:pPr>
                      <a:r>
                        <a:rPr lang="en-GB" sz="1100" b="1">
                          <a:solidFill>
                            <a:srgbClr val="FFFFFF"/>
                          </a:solidFill>
                          <a:effectLst/>
                          <a:latin typeface="+mj-lt"/>
                          <a:ea typeface="KingsBureauGrot FiveOne" panose="02000506040000020004" pitchFamily="2" charset="0"/>
                          <a:cs typeface="Arial" panose="020B0604020202020204" pitchFamily="34" charset="0"/>
                        </a:rPr>
                        <a:t>Objectives</a:t>
                      </a:r>
                      <a:endParaRPr lang="en-GB" sz="1100" b="1">
                        <a:solidFill>
                          <a:srgbClr val="000000"/>
                        </a:solidFill>
                        <a:effectLst/>
                        <a:latin typeface="+mj-lt"/>
                        <a:ea typeface="Arial" panose="020B0604020202020204" pitchFamily="34" charset="0"/>
                      </a:endParaRPr>
                    </a:p>
                    <a:p>
                      <a:pPr algn="ctr">
                        <a:lnSpc>
                          <a:spcPct val="115000"/>
                        </a:lnSpc>
                        <a:spcBef>
                          <a:spcPts val="300"/>
                        </a:spcBef>
                        <a:spcAft>
                          <a:spcPts val="600"/>
                        </a:spcAft>
                      </a:pPr>
                      <a:r>
                        <a:rPr lang="en-GB" sz="1100" b="1">
                          <a:solidFill>
                            <a:srgbClr val="FFFFFF"/>
                          </a:solidFill>
                          <a:effectLst/>
                          <a:latin typeface="+mj-lt"/>
                          <a:ea typeface="Kings Caslon Text" panose="02000503000000020003" pitchFamily="2" charset="0"/>
                          <a:cs typeface="Arial" panose="020B0604020202020204" pitchFamily="34" charset="0"/>
                        </a:rPr>
                        <a:t> </a:t>
                      </a:r>
                      <a:endParaRPr lang="en-GB" sz="1100" b="1">
                        <a:solidFill>
                          <a:srgbClr val="000000"/>
                        </a:solidFill>
                        <a:effectLst/>
                        <a:latin typeface="+mj-lt"/>
                        <a:ea typeface="Arial" panose="020B0604020202020204" pitchFamily="34" charset="0"/>
                      </a:endParaRPr>
                    </a:p>
                  </a:txBody>
                  <a:tcPr marL="45296" marR="45296" marT="0" marB="0">
                    <a:lnL>
                      <a:noFill/>
                    </a:lnL>
                    <a:lnR>
                      <a:noFill/>
                    </a:lnR>
                    <a:lnT w="12700" cap="flat" cmpd="sng" algn="ctr">
                      <a:solidFill>
                        <a:srgbClr val="07DBB3"/>
                      </a:solidFill>
                      <a:prstDash val="solid"/>
                      <a:round/>
                      <a:headEnd type="none" w="med" len="med"/>
                      <a:tailEnd type="none" w="med" len="med"/>
                    </a:lnT>
                    <a:lnB w="12700" cap="flat" cmpd="sng" algn="ctr">
                      <a:solidFill>
                        <a:srgbClr val="07DBB3"/>
                      </a:solidFill>
                      <a:prstDash val="solid"/>
                      <a:round/>
                      <a:headEnd type="none" w="med" len="med"/>
                      <a:tailEnd type="none" w="med" len="med"/>
                    </a:lnB>
                    <a:solidFill>
                      <a:srgbClr val="07DBB3"/>
                    </a:solidFill>
                  </a:tcPr>
                </a:tc>
                <a:tc>
                  <a:txBody>
                    <a:bodyPr/>
                    <a:lstStyle/>
                    <a:p>
                      <a:pPr algn="ctr">
                        <a:lnSpc>
                          <a:spcPct val="115000"/>
                        </a:lnSpc>
                        <a:spcBef>
                          <a:spcPts val="300"/>
                        </a:spcBef>
                        <a:spcAft>
                          <a:spcPts val="600"/>
                        </a:spcAft>
                      </a:pPr>
                      <a:r>
                        <a:rPr lang="en-GB" sz="1100" b="1">
                          <a:solidFill>
                            <a:srgbClr val="FFFFFF"/>
                          </a:solidFill>
                          <a:effectLst/>
                          <a:latin typeface="+mj-lt"/>
                          <a:ea typeface="KingsBureauGrot FiveOne" panose="02000506040000020004" pitchFamily="2" charset="0"/>
                          <a:cs typeface="Arial" panose="020B0604020202020204" pitchFamily="34" charset="0"/>
                        </a:rPr>
                        <a:t>Indicators for Process Evaluation</a:t>
                      </a:r>
                      <a:endParaRPr lang="en-GB" sz="1100" b="1">
                        <a:solidFill>
                          <a:srgbClr val="000000"/>
                        </a:solidFill>
                        <a:effectLst/>
                        <a:latin typeface="+mj-lt"/>
                        <a:ea typeface="Arial" panose="020B0604020202020204" pitchFamily="34" charset="0"/>
                      </a:endParaRPr>
                    </a:p>
                    <a:p>
                      <a:pPr algn="ctr">
                        <a:lnSpc>
                          <a:spcPct val="115000"/>
                        </a:lnSpc>
                        <a:spcBef>
                          <a:spcPts val="300"/>
                        </a:spcBef>
                        <a:spcAft>
                          <a:spcPts val="600"/>
                        </a:spcAft>
                      </a:pPr>
                      <a:r>
                        <a:rPr lang="en-GB" sz="1100" b="1">
                          <a:solidFill>
                            <a:srgbClr val="FFFFFF"/>
                          </a:solidFill>
                          <a:effectLst/>
                          <a:latin typeface="+mj-lt"/>
                          <a:ea typeface="Kings Caslon Text" panose="02000503000000020003" pitchFamily="2" charset="0"/>
                          <a:cs typeface="Arial" panose="020B0604020202020204" pitchFamily="34" charset="0"/>
                        </a:rPr>
                        <a:t> </a:t>
                      </a:r>
                      <a:endParaRPr lang="en-GB" sz="1100" b="1">
                        <a:solidFill>
                          <a:srgbClr val="000000"/>
                        </a:solidFill>
                        <a:effectLst/>
                        <a:latin typeface="+mj-lt"/>
                        <a:ea typeface="Arial" panose="020B0604020202020204" pitchFamily="34" charset="0"/>
                      </a:endParaRPr>
                    </a:p>
                  </a:txBody>
                  <a:tcPr marL="45296" marR="45296" marT="0" marB="0">
                    <a:lnL>
                      <a:noFill/>
                    </a:lnL>
                    <a:lnR>
                      <a:noFill/>
                    </a:lnR>
                    <a:lnT w="12700" cap="flat" cmpd="sng" algn="ctr">
                      <a:solidFill>
                        <a:srgbClr val="07DBB3"/>
                      </a:solidFill>
                      <a:prstDash val="solid"/>
                      <a:round/>
                      <a:headEnd type="none" w="med" len="med"/>
                      <a:tailEnd type="none" w="med" len="med"/>
                    </a:lnT>
                    <a:lnB w="12700" cap="flat" cmpd="sng" algn="ctr">
                      <a:solidFill>
                        <a:srgbClr val="07DBB3"/>
                      </a:solidFill>
                      <a:prstDash val="solid"/>
                      <a:round/>
                      <a:headEnd type="none" w="med" len="med"/>
                      <a:tailEnd type="none" w="med" len="med"/>
                    </a:lnB>
                    <a:solidFill>
                      <a:srgbClr val="07DBB3"/>
                    </a:solidFill>
                  </a:tcPr>
                </a:tc>
                <a:tc>
                  <a:txBody>
                    <a:bodyPr/>
                    <a:lstStyle/>
                    <a:p>
                      <a:pPr algn="ctr">
                        <a:lnSpc>
                          <a:spcPct val="115000"/>
                        </a:lnSpc>
                        <a:spcBef>
                          <a:spcPts val="300"/>
                        </a:spcBef>
                        <a:spcAft>
                          <a:spcPts val="600"/>
                        </a:spcAft>
                      </a:pPr>
                      <a:r>
                        <a:rPr lang="en-GB" sz="1100" b="1">
                          <a:solidFill>
                            <a:srgbClr val="FFFFFF"/>
                          </a:solidFill>
                          <a:effectLst/>
                          <a:latin typeface="+mj-lt"/>
                          <a:ea typeface="KingsBureauGrot FiveOne" panose="02000506040000020004" pitchFamily="2" charset="0"/>
                          <a:cs typeface="Arial" panose="020B0604020202020204" pitchFamily="34" charset="0"/>
                        </a:rPr>
                        <a:t>Indicators for Impact Evaluation (short-medium term)</a:t>
                      </a:r>
                      <a:endParaRPr lang="en-GB" sz="1100" b="1">
                        <a:solidFill>
                          <a:srgbClr val="000000"/>
                        </a:solidFill>
                        <a:effectLst/>
                        <a:latin typeface="+mj-lt"/>
                        <a:ea typeface="Arial" panose="020B0604020202020204" pitchFamily="34" charset="0"/>
                      </a:endParaRPr>
                    </a:p>
                  </a:txBody>
                  <a:tcPr marL="45296" marR="45296" marT="0" marB="0">
                    <a:lnL>
                      <a:noFill/>
                    </a:lnL>
                    <a:lnR>
                      <a:noFill/>
                    </a:lnR>
                    <a:lnT w="12700" cap="flat" cmpd="sng" algn="ctr">
                      <a:solidFill>
                        <a:srgbClr val="07DBB3"/>
                      </a:solidFill>
                      <a:prstDash val="solid"/>
                      <a:round/>
                      <a:headEnd type="none" w="med" len="med"/>
                      <a:tailEnd type="none" w="med" len="med"/>
                    </a:lnT>
                    <a:lnB w="12700" cap="flat" cmpd="sng" algn="ctr">
                      <a:solidFill>
                        <a:srgbClr val="07DBB3"/>
                      </a:solidFill>
                      <a:prstDash val="solid"/>
                      <a:round/>
                      <a:headEnd type="none" w="med" len="med"/>
                      <a:tailEnd type="none" w="med" len="med"/>
                    </a:lnB>
                    <a:solidFill>
                      <a:srgbClr val="07DBB3"/>
                    </a:solidFill>
                  </a:tcPr>
                </a:tc>
                <a:tc>
                  <a:txBody>
                    <a:bodyPr/>
                    <a:lstStyle/>
                    <a:p>
                      <a:pPr algn="ctr">
                        <a:lnSpc>
                          <a:spcPct val="115000"/>
                        </a:lnSpc>
                        <a:spcBef>
                          <a:spcPts val="300"/>
                        </a:spcBef>
                        <a:spcAft>
                          <a:spcPts val="600"/>
                        </a:spcAft>
                      </a:pPr>
                      <a:r>
                        <a:rPr lang="en-GB" sz="1100" b="1">
                          <a:solidFill>
                            <a:srgbClr val="FFFFFF"/>
                          </a:solidFill>
                          <a:effectLst/>
                          <a:latin typeface="+mj-lt"/>
                          <a:ea typeface="KingsBureauGrot FiveOne" panose="02000506040000020004" pitchFamily="2" charset="0"/>
                          <a:cs typeface="Arial" panose="020B0604020202020204" pitchFamily="34" charset="0"/>
                        </a:rPr>
                        <a:t>Indicators for Impact Evaluation (long -term)</a:t>
                      </a:r>
                      <a:endParaRPr lang="en-GB" sz="1100" b="1">
                        <a:solidFill>
                          <a:srgbClr val="000000"/>
                        </a:solidFill>
                        <a:effectLst/>
                        <a:latin typeface="+mj-lt"/>
                        <a:ea typeface="Arial" panose="020B0604020202020204" pitchFamily="34" charset="0"/>
                      </a:endParaRPr>
                    </a:p>
                  </a:txBody>
                  <a:tcPr marL="45296" marR="45296" marT="0" marB="0">
                    <a:lnL>
                      <a:noFill/>
                    </a:lnL>
                    <a:lnR w="12700" cap="flat" cmpd="sng" algn="ctr">
                      <a:solidFill>
                        <a:srgbClr val="07DBB3"/>
                      </a:solidFill>
                      <a:prstDash val="solid"/>
                      <a:round/>
                      <a:headEnd type="none" w="med" len="med"/>
                      <a:tailEnd type="none" w="med" len="med"/>
                    </a:lnR>
                    <a:lnT w="12700" cap="flat" cmpd="sng" algn="ctr">
                      <a:solidFill>
                        <a:srgbClr val="07DBB3"/>
                      </a:solidFill>
                      <a:prstDash val="solid"/>
                      <a:round/>
                      <a:headEnd type="none" w="med" len="med"/>
                      <a:tailEnd type="none" w="med" len="med"/>
                    </a:lnT>
                    <a:lnB w="12700" cap="flat" cmpd="sng" algn="ctr">
                      <a:solidFill>
                        <a:srgbClr val="07DBB3"/>
                      </a:solidFill>
                      <a:prstDash val="solid"/>
                      <a:round/>
                      <a:headEnd type="none" w="med" len="med"/>
                      <a:tailEnd type="none" w="med" len="med"/>
                    </a:lnB>
                    <a:solidFill>
                      <a:srgbClr val="07DBB3"/>
                    </a:solidFill>
                  </a:tcPr>
                </a:tc>
                <a:extLst>
                  <a:ext uri="{0D108BD9-81ED-4DB2-BD59-A6C34878D82A}">
                    <a16:rowId xmlns:a16="http://schemas.microsoft.com/office/drawing/2014/main" val="723753768"/>
                  </a:ext>
                </a:extLst>
              </a:tr>
              <a:tr h="2379388">
                <a:tc>
                  <a:txBody>
                    <a:bodyPr/>
                    <a:lstStyle/>
                    <a:p>
                      <a:pPr>
                        <a:lnSpc>
                          <a:spcPct val="115000"/>
                        </a:lnSpc>
                        <a:spcBef>
                          <a:spcPts val="300"/>
                        </a:spcBef>
                        <a:spcAft>
                          <a:spcPts val="600"/>
                        </a:spcAft>
                      </a:pPr>
                      <a:r>
                        <a:rPr lang="en-GB" sz="1100">
                          <a:solidFill>
                            <a:srgbClr val="000000"/>
                          </a:solidFill>
                          <a:effectLst/>
                          <a:latin typeface="Arial" panose="020B0604020202020204" pitchFamily="34" charset="0"/>
                          <a:ea typeface="Arial" panose="020B0604020202020204" pitchFamily="34" charset="0"/>
                        </a:rPr>
                        <a:t>KS4 </a:t>
                      </a:r>
                      <a:endParaRPr lang="en-GB" sz="1200">
                        <a:solidFill>
                          <a:srgbClr val="000000"/>
                        </a:solidFill>
                        <a:effectLst/>
                        <a:latin typeface="Arial" panose="020B0604020202020204" pitchFamily="34" charset="0"/>
                        <a:ea typeface="Arial" panose="020B0604020202020204" pitchFamily="34" charset="0"/>
                      </a:endParaRPr>
                    </a:p>
                    <a:p>
                      <a:pPr>
                        <a:lnSpc>
                          <a:spcPct val="115000"/>
                        </a:lnSpc>
                        <a:spcBef>
                          <a:spcPts val="300"/>
                        </a:spcBef>
                        <a:spcAft>
                          <a:spcPts val="600"/>
                        </a:spcAft>
                      </a:pPr>
                      <a:r>
                        <a:rPr lang="en-GB" sz="1100">
                          <a:solidFill>
                            <a:srgbClr val="000000"/>
                          </a:solidFill>
                          <a:effectLst/>
                          <a:latin typeface="Arial" panose="020B0604020202020204" pitchFamily="34" charset="0"/>
                          <a:ea typeface="Arial" panose="020B0604020202020204" pitchFamily="34" charset="0"/>
                        </a:rPr>
                        <a:t>(Years 10-11)</a:t>
                      </a:r>
                      <a:endParaRPr lang="en-GB" sz="1200">
                        <a:solidFill>
                          <a:srgbClr val="000000"/>
                        </a:solidFill>
                        <a:effectLst/>
                        <a:latin typeface="Arial" panose="020B0604020202020204" pitchFamily="34" charset="0"/>
                        <a:ea typeface="Arial" panose="020B0604020202020204" pitchFamily="34" charset="0"/>
                      </a:endParaRPr>
                    </a:p>
                  </a:txBody>
                  <a:tcPr marL="45296" marR="45296" marT="0" marB="0">
                    <a:lnL w="12700" cap="flat" cmpd="sng" algn="ctr">
                      <a:solidFill>
                        <a:srgbClr val="59F9DB"/>
                      </a:solidFill>
                      <a:prstDash val="solid"/>
                      <a:round/>
                      <a:headEnd type="none" w="med" len="med"/>
                      <a:tailEnd type="none" w="med" len="med"/>
                    </a:lnL>
                    <a:lnR w="12700" cap="flat" cmpd="sng" algn="ctr">
                      <a:solidFill>
                        <a:srgbClr val="59F9DB"/>
                      </a:solidFill>
                      <a:prstDash val="solid"/>
                      <a:round/>
                      <a:headEnd type="none" w="med" len="med"/>
                      <a:tailEnd type="none" w="med" len="med"/>
                    </a:lnR>
                    <a:lnT w="12700" cap="flat" cmpd="sng" algn="ctr">
                      <a:solidFill>
                        <a:srgbClr val="07DBB3"/>
                      </a:solidFill>
                      <a:prstDash val="solid"/>
                      <a:round/>
                      <a:headEnd type="none" w="med" len="med"/>
                      <a:tailEnd type="none" w="med" len="med"/>
                    </a:lnT>
                    <a:lnB w="12700" cap="flat" cmpd="sng" algn="ctr">
                      <a:solidFill>
                        <a:srgbClr val="59F9DB"/>
                      </a:solidFill>
                      <a:prstDash val="solid"/>
                      <a:round/>
                      <a:headEnd type="none" w="med" len="med"/>
                      <a:tailEnd type="none" w="med" len="med"/>
                    </a:lnB>
                  </a:tcPr>
                </a:tc>
                <a:tc>
                  <a:txBody>
                    <a:bodyPr/>
                    <a:lstStyle/>
                    <a:p>
                      <a:pPr marL="342900" lvl="0" indent="-342900">
                        <a:lnSpc>
                          <a:spcPct val="115000"/>
                        </a:lnSpc>
                        <a:spcBef>
                          <a:spcPts val="300"/>
                        </a:spcBef>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Raising attainment </a:t>
                      </a:r>
                      <a:endParaRPr lang="en-GB" sz="1200">
                        <a:solidFill>
                          <a:srgbClr val="000000"/>
                        </a:solidFill>
                        <a:effectLst/>
                        <a:latin typeface="Arial" panose="020B0604020202020204" pitchFamily="34" charset="0"/>
                        <a:ea typeface="Arial" panose="020B0604020202020204" pitchFamily="34" charset="0"/>
                      </a:endParaRPr>
                    </a:p>
                    <a:p>
                      <a:pPr marL="342900" lvl="0" indent="-342900">
                        <a:lnSpc>
                          <a:spcPct val="115000"/>
                        </a:lnSpc>
                        <a:spcBef>
                          <a:spcPts val="300"/>
                        </a:spcBef>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Engaging parents</a:t>
                      </a:r>
                      <a:endParaRPr lang="en-GB" sz="1200">
                        <a:solidFill>
                          <a:srgbClr val="000000"/>
                        </a:solidFill>
                        <a:effectLst/>
                        <a:latin typeface="Arial" panose="020B0604020202020204" pitchFamily="34" charset="0"/>
                        <a:ea typeface="Arial" panose="020B0604020202020204" pitchFamily="34" charset="0"/>
                      </a:endParaRPr>
                    </a:p>
                    <a:p>
                      <a:pPr marL="342900" lvl="0" indent="-342900">
                        <a:lnSpc>
                          <a:spcPct val="115000"/>
                        </a:lnSpc>
                        <a:spcBef>
                          <a:spcPts val="300"/>
                        </a:spcBef>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Increasing awareness of subject options at HE</a:t>
                      </a:r>
                      <a:endParaRPr lang="en-GB" sz="1200">
                        <a:solidFill>
                          <a:srgbClr val="000000"/>
                        </a:solidFill>
                        <a:effectLst/>
                        <a:latin typeface="Arial" panose="020B0604020202020204" pitchFamily="34" charset="0"/>
                        <a:ea typeface="Arial" panose="020B0604020202020204" pitchFamily="34" charset="0"/>
                      </a:endParaRPr>
                    </a:p>
                    <a:p>
                      <a:pPr marL="105410" indent="-139065">
                        <a:lnSpc>
                          <a:spcPct val="115000"/>
                        </a:lnSpc>
                        <a:spcAft>
                          <a:spcPts val="0"/>
                        </a:spcAft>
                      </a:pPr>
                      <a:r>
                        <a:rPr lang="en-GB" sz="1100" b="1">
                          <a:solidFill>
                            <a:srgbClr val="000000"/>
                          </a:solidFill>
                          <a:effectLst/>
                          <a:latin typeface="Arial" panose="020B0604020202020204" pitchFamily="34" charset="0"/>
                          <a:ea typeface="Kings Caslon Text" panose="02000503000000020003" pitchFamily="2" charset="0"/>
                          <a:cs typeface="Kings Caslon Text" panose="02000503000000020003" pitchFamily="2" charset="0"/>
                        </a:rPr>
                        <a:t> </a:t>
                      </a:r>
                      <a:endParaRPr lang="en-GB" sz="1200">
                        <a:solidFill>
                          <a:srgbClr val="000000"/>
                        </a:solidFill>
                        <a:effectLst/>
                        <a:latin typeface="Arial" panose="020B0604020202020204" pitchFamily="34" charset="0"/>
                        <a:ea typeface="Arial" panose="020B0604020202020204" pitchFamily="34" charset="0"/>
                      </a:endParaRPr>
                    </a:p>
                  </a:txBody>
                  <a:tcPr marL="45296" marR="45296" marT="0" marB="0">
                    <a:lnL w="12700" cap="flat" cmpd="sng" algn="ctr">
                      <a:solidFill>
                        <a:srgbClr val="59F9DB"/>
                      </a:solidFill>
                      <a:prstDash val="solid"/>
                      <a:round/>
                      <a:headEnd type="none" w="med" len="med"/>
                      <a:tailEnd type="none" w="med" len="med"/>
                    </a:lnL>
                    <a:lnR w="12700" cap="flat" cmpd="sng" algn="ctr">
                      <a:solidFill>
                        <a:srgbClr val="59F9DB"/>
                      </a:solidFill>
                      <a:prstDash val="solid"/>
                      <a:round/>
                      <a:headEnd type="none" w="med" len="med"/>
                      <a:tailEnd type="none" w="med" len="med"/>
                    </a:lnR>
                    <a:lnT w="12700" cap="flat" cmpd="sng" algn="ctr">
                      <a:solidFill>
                        <a:srgbClr val="07DBB3"/>
                      </a:solidFill>
                      <a:prstDash val="solid"/>
                      <a:round/>
                      <a:headEnd type="none" w="med" len="med"/>
                      <a:tailEnd type="none" w="med" len="med"/>
                    </a:lnT>
                    <a:lnB w="12700" cap="flat" cmpd="sng" algn="ctr">
                      <a:solidFill>
                        <a:srgbClr val="59F9DB"/>
                      </a:solidFill>
                      <a:prstDash val="solid"/>
                      <a:round/>
                      <a:headEnd type="none" w="med" len="med"/>
                      <a:tailEnd type="none" w="med" len="med"/>
                    </a:lnB>
                  </a:tcPr>
                </a:tc>
                <a:tc>
                  <a:txBody>
                    <a:bodyPr/>
                    <a:lstStyle/>
                    <a:p>
                      <a:pPr marL="342900" lvl="0" indent="-342900">
                        <a:lnSpc>
                          <a:spcPct val="115000"/>
                        </a:lnSpc>
                        <a:spcBef>
                          <a:spcPts val="300"/>
                        </a:spcBef>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Was the programme delivered as intended? </a:t>
                      </a:r>
                      <a:endParaRPr lang="en-GB" sz="1200">
                        <a:solidFill>
                          <a:srgbClr val="000000"/>
                        </a:solidFill>
                        <a:effectLst/>
                        <a:latin typeface="Arial" panose="020B0604020202020204" pitchFamily="34" charset="0"/>
                        <a:ea typeface="Arial" panose="020B0604020202020204" pitchFamily="34" charset="0"/>
                      </a:endParaRPr>
                    </a:p>
                    <a:p>
                      <a:pPr marL="342900" lvl="0" indent="-342900">
                        <a:lnSpc>
                          <a:spcPct val="115000"/>
                        </a:lnSpc>
                        <a:spcBef>
                          <a:spcPts val="300"/>
                        </a:spcBef>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Were students targeted correctly?</a:t>
                      </a:r>
                      <a:endParaRPr lang="en-GB" sz="1200">
                        <a:solidFill>
                          <a:srgbClr val="000000"/>
                        </a:solidFill>
                        <a:effectLst/>
                        <a:latin typeface="Arial" panose="020B0604020202020204" pitchFamily="34" charset="0"/>
                        <a:ea typeface="Arial" panose="020B0604020202020204" pitchFamily="34" charset="0"/>
                      </a:endParaRPr>
                    </a:p>
                    <a:p>
                      <a:pPr marL="342900" lvl="0" indent="-342900">
                        <a:lnSpc>
                          <a:spcPct val="115000"/>
                        </a:lnSpc>
                        <a:spcBef>
                          <a:spcPts val="300"/>
                        </a:spcBef>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Did students attend? Which students attended?</a:t>
                      </a:r>
                      <a:endParaRPr lang="en-GB" sz="1200">
                        <a:solidFill>
                          <a:srgbClr val="000000"/>
                        </a:solidFill>
                        <a:effectLst/>
                        <a:latin typeface="Arial" panose="020B0604020202020204" pitchFamily="34" charset="0"/>
                        <a:ea typeface="Arial" panose="020B0604020202020204" pitchFamily="34" charset="0"/>
                      </a:endParaRPr>
                    </a:p>
                    <a:p>
                      <a:pPr marL="342900" lvl="0" indent="-342900">
                        <a:lnSpc>
                          <a:spcPct val="115000"/>
                        </a:lnSpc>
                        <a:spcBef>
                          <a:spcPts val="300"/>
                        </a:spcBef>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Was the content delivered as intended by deliverers? (academics, ambassadors etc.</a:t>
                      </a:r>
                      <a:r>
                        <a:rPr lang="en-GB" sz="1100">
                          <a:solidFill>
                            <a:srgbClr val="000000"/>
                          </a:solidFill>
                          <a:effectLst/>
                          <a:latin typeface="Arial" panose="020B0604020202020204" pitchFamily="34" charset="0"/>
                          <a:ea typeface="Kings Caslon Text" panose="02000503000000020003" pitchFamily="2" charset="0"/>
                          <a:cs typeface="Kings Caslon Text" panose="02000503000000020003" pitchFamily="2" charset="0"/>
                        </a:rPr>
                        <a:t>) </a:t>
                      </a:r>
                      <a:endParaRPr lang="en-GB" sz="1200">
                        <a:solidFill>
                          <a:srgbClr val="000000"/>
                        </a:solidFill>
                        <a:effectLst/>
                        <a:latin typeface="Arial" panose="020B0604020202020204" pitchFamily="34" charset="0"/>
                        <a:ea typeface="Arial" panose="020B0604020202020204" pitchFamily="34" charset="0"/>
                      </a:endParaRPr>
                    </a:p>
                    <a:p>
                      <a:pPr marL="342900" lvl="0" indent="-342900">
                        <a:lnSpc>
                          <a:spcPct val="115000"/>
                        </a:lnSpc>
                        <a:spcBef>
                          <a:spcPts val="300"/>
                        </a:spcBef>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Participant experience as measured by evaluation survey </a:t>
                      </a:r>
                      <a:endParaRPr lang="en-GB" sz="1200">
                        <a:solidFill>
                          <a:srgbClr val="000000"/>
                        </a:solidFill>
                        <a:effectLst/>
                        <a:latin typeface="Arial" panose="020B0604020202020204" pitchFamily="34" charset="0"/>
                        <a:ea typeface="Arial" panose="020B0604020202020204" pitchFamily="34" charset="0"/>
                      </a:endParaRPr>
                    </a:p>
                    <a:p>
                      <a:pPr marL="342900" lvl="0" indent="-342900">
                        <a:lnSpc>
                          <a:spcPct val="115000"/>
                        </a:lnSpc>
                        <a:spcBef>
                          <a:spcPts val="300"/>
                        </a:spcBef>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Experience &amp; perceptions of stakeholders e.g. key influencers such as teachers, ambassadors, project leads, academics </a:t>
                      </a:r>
                      <a:endParaRPr lang="en-GB" sz="1200">
                        <a:solidFill>
                          <a:srgbClr val="000000"/>
                        </a:solidFill>
                        <a:effectLst/>
                        <a:latin typeface="Arial" panose="020B0604020202020204" pitchFamily="34" charset="0"/>
                        <a:ea typeface="Arial" panose="020B0604020202020204" pitchFamily="34" charset="0"/>
                      </a:endParaRPr>
                    </a:p>
                  </a:txBody>
                  <a:tcPr marL="45296" marR="45296" marT="0" marB="0">
                    <a:lnL w="12700" cap="flat" cmpd="sng" algn="ctr">
                      <a:solidFill>
                        <a:srgbClr val="59F9DB"/>
                      </a:solidFill>
                      <a:prstDash val="solid"/>
                      <a:round/>
                      <a:headEnd type="none" w="med" len="med"/>
                      <a:tailEnd type="none" w="med" len="med"/>
                    </a:lnL>
                    <a:lnR w="12700" cap="flat" cmpd="sng" algn="ctr">
                      <a:solidFill>
                        <a:srgbClr val="59F9DB"/>
                      </a:solidFill>
                      <a:prstDash val="solid"/>
                      <a:round/>
                      <a:headEnd type="none" w="med" len="med"/>
                      <a:tailEnd type="none" w="med" len="med"/>
                    </a:lnR>
                    <a:lnT w="12700" cap="flat" cmpd="sng" algn="ctr">
                      <a:solidFill>
                        <a:srgbClr val="07DBB3"/>
                      </a:solidFill>
                      <a:prstDash val="solid"/>
                      <a:round/>
                      <a:headEnd type="none" w="med" len="med"/>
                      <a:tailEnd type="none" w="med" len="med"/>
                    </a:lnT>
                    <a:lnB w="12700" cap="flat" cmpd="sng" algn="ctr">
                      <a:solidFill>
                        <a:srgbClr val="59F9DB"/>
                      </a:solidFill>
                      <a:prstDash val="solid"/>
                      <a:round/>
                      <a:headEnd type="none" w="med" len="med"/>
                      <a:tailEnd type="none" w="med" len="med"/>
                    </a:lnB>
                  </a:tcPr>
                </a:tc>
                <a:tc>
                  <a:txBody>
                    <a:bodyPr/>
                    <a:lstStyle/>
                    <a:p>
                      <a:pPr marL="342900" lvl="0" indent="-342900">
                        <a:lnSpc>
                          <a:spcPct val="115000"/>
                        </a:lnSpc>
                        <a:spcBef>
                          <a:spcPts val="300"/>
                        </a:spcBef>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GCSE attainment (through NPD)</a:t>
                      </a:r>
                      <a:endParaRPr lang="en-GB" sz="1200">
                        <a:solidFill>
                          <a:srgbClr val="000000"/>
                        </a:solidFill>
                        <a:effectLst/>
                        <a:latin typeface="Arial" panose="020B0604020202020204" pitchFamily="34" charset="0"/>
                        <a:ea typeface="Arial" panose="020B0604020202020204" pitchFamily="34" charset="0"/>
                      </a:endParaRPr>
                    </a:p>
                    <a:p>
                      <a:pPr marL="130175" indent="-138430">
                        <a:lnSpc>
                          <a:spcPct val="115000"/>
                        </a:lnSpc>
                        <a:spcBef>
                          <a:spcPts val="300"/>
                        </a:spcBef>
                        <a:spcAft>
                          <a:spcPts val="600"/>
                        </a:spcAft>
                      </a:pPr>
                      <a:r>
                        <a:rPr lang="en-GB" sz="1100" b="1">
                          <a:solidFill>
                            <a:srgbClr val="000000"/>
                          </a:solidFill>
                          <a:effectLst/>
                          <a:latin typeface="Arial" panose="020B0604020202020204" pitchFamily="34" charset="0"/>
                          <a:ea typeface="Kings Caslon Text" panose="02000503000000020003" pitchFamily="2" charset="0"/>
                          <a:cs typeface="Kings Caslon Text" panose="02000503000000020003" pitchFamily="2" charset="0"/>
                        </a:rPr>
                        <a:t> </a:t>
                      </a:r>
                      <a:endParaRPr lang="en-GB" sz="1200">
                        <a:solidFill>
                          <a:srgbClr val="000000"/>
                        </a:solidFill>
                        <a:effectLst/>
                        <a:latin typeface="Arial" panose="020B0604020202020204" pitchFamily="34" charset="0"/>
                        <a:ea typeface="Arial" panose="020B0604020202020204" pitchFamily="34" charset="0"/>
                      </a:endParaRPr>
                    </a:p>
                  </a:txBody>
                  <a:tcPr marL="45296" marR="45296" marT="0" marB="0">
                    <a:lnL w="12700" cap="flat" cmpd="sng" algn="ctr">
                      <a:solidFill>
                        <a:srgbClr val="59F9DB"/>
                      </a:solidFill>
                      <a:prstDash val="solid"/>
                      <a:round/>
                      <a:headEnd type="none" w="med" len="med"/>
                      <a:tailEnd type="none" w="med" len="med"/>
                    </a:lnL>
                    <a:lnR w="12700" cap="flat" cmpd="sng" algn="ctr">
                      <a:solidFill>
                        <a:srgbClr val="59F9DB"/>
                      </a:solidFill>
                      <a:prstDash val="solid"/>
                      <a:round/>
                      <a:headEnd type="none" w="med" len="med"/>
                      <a:tailEnd type="none" w="med" len="med"/>
                    </a:lnR>
                    <a:lnT w="12700" cap="flat" cmpd="sng" algn="ctr">
                      <a:solidFill>
                        <a:srgbClr val="07DBB3"/>
                      </a:solidFill>
                      <a:prstDash val="solid"/>
                      <a:round/>
                      <a:headEnd type="none" w="med" len="med"/>
                      <a:tailEnd type="none" w="med" len="med"/>
                    </a:lnT>
                    <a:lnB w="12700" cap="flat" cmpd="sng" algn="ctr">
                      <a:solidFill>
                        <a:srgbClr val="59F9DB"/>
                      </a:solidFill>
                      <a:prstDash val="solid"/>
                      <a:round/>
                      <a:headEnd type="none" w="med" len="med"/>
                      <a:tailEnd type="none" w="med" len="med"/>
                    </a:lnB>
                  </a:tcPr>
                </a:tc>
                <a:tc>
                  <a:txBody>
                    <a:bodyPr/>
                    <a:lstStyle/>
                    <a:p>
                      <a:pPr marL="342900" lvl="0" indent="-342900">
                        <a:lnSpc>
                          <a:spcPct val="115000"/>
                        </a:lnSpc>
                        <a:spcBef>
                          <a:spcPts val="300"/>
                        </a:spcBef>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A-level attainment (through NPD/HEAT)</a:t>
                      </a:r>
                      <a:endParaRPr lang="en-GB" sz="1200">
                        <a:solidFill>
                          <a:srgbClr val="000000"/>
                        </a:solidFill>
                        <a:effectLst/>
                        <a:latin typeface="Arial" panose="020B0604020202020204" pitchFamily="34" charset="0"/>
                        <a:ea typeface="Arial" panose="020B0604020202020204" pitchFamily="34" charset="0"/>
                      </a:endParaRPr>
                    </a:p>
                    <a:p>
                      <a:pPr marL="342900" lvl="0" indent="-342900">
                        <a:lnSpc>
                          <a:spcPct val="115000"/>
                        </a:lnSpc>
                        <a:spcBef>
                          <a:spcPts val="300"/>
                        </a:spcBef>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Progression to HE (HEAT)</a:t>
                      </a:r>
                      <a:endParaRPr lang="en-GB" sz="1200">
                        <a:solidFill>
                          <a:srgbClr val="000000"/>
                        </a:solidFill>
                        <a:effectLst/>
                        <a:latin typeface="Arial" panose="020B0604020202020204" pitchFamily="34" charset="0"/>
                        <a:ea typeface="Arial" panose="020B0604020202020204" pitchFamily="34" charset="0"/>
                      </a:endParaRPr>
                    </a:p>
                    <a:p>
                      <a:pPr marL="342900" lvl="0" indent="-342900">
                        <a:lnSpc>
                          <a:spcPct val="115000"/>
                        </a:lnSpc>
                        <a:spcBef>
                          <a:spcPts val="300"/>
                        </a:spcBef>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Progression to high-tariff HEPs (HEAT)</a:t>
                      </a:r>
                      <a:endParaRPr lang="en-GB" sz="1200">
                        <a:solidFill>
                          <a:srgbClr val="000000"/>
                        </a:solidFill>
                        <a:effectLst/>
                        <a:latin typeface="Arial" panose="020B0604020202020204" pitchFamily="34" charset="0"/>
                        <a:ea typeface="Arial" panose="020B0604020202020204" pitchFamily="34" charset="0"/>
                      </a:endParaRPr>
                    </a:p>
                  </a:txBody>
                  <a:tcPr marL="45296" marR="45296" marT="0" marB="0">
                    <a:lnL w="12700" cap="flat" cmpd="sng" algn="ctr">
                      <a:solidFill>
                        <a:srgbClr val="59F9DB"/>
                      </a:solidFill>
                      <a:prstDash val="solid"/>
                      <a:round/>
                      <a:headEnd type="none" w="med" len="med"/>
                      <a:tailEnd type="none" w="med" len="med"/>
                    </a:lnL>
                    <a:lnR w="12700" cap="flat" cmpd="sng" algn="ctr">
                      <a:solidFill>
                        <a:srgbClr val="59F9DB"/>
                      </a:solidFill>
                      <a:prstDash val="solid"/>
                      <a:round/>
                      <a:headEnd type="none" w="med" len="med"/>
                      <a:tailEnd type="none" w="med" len="med"/>
                    </a:lnR>
                    <a:lnT w="12700" cap="flat" cmpd="sng" algn="ctr">
                      <a:solidFill>
                        <a:srgbClr val="07DBB3"/>
                      </a:solidFill>
                      <a:prstDash val="solid"/>
                      <a:round/>
                      <a:headEnd type="none" w="med" len="med"/>
                      <a:tailEnd type="none" w="med" len="med"/>
                    </a:lnT>
                    <a:lnB w="12700" cap="flat" cmpd="sng" algn="ctr">
                      <a:solidFill>
                        <a:srgbClr val="59F9DB"/>
                      </a:solidFill>
                      <a:prstDash val="solid"/>
                      <a:round/>
                      <a:headEnd type="none" w="med" len="med"/>
                      <a:tailEnd type="none" w="med" len="med"/>
                    </a:lnB>
                  </a:tcPr>
                </a:tc>
                <a:extLst>
                  <a:ext uri="{0D108BD9-81ED-4DB2-BD59-A6C34878D82A}">
                    <a16:rowId xmlns:a16="http://schemas.microsoft.com/office/drawing/2014/main" val="2298478119"/>
                  </a:ext>
                </a:extLst>
              </a:tr>
              <a:tr h="2596678">
                <a:tc>
                  <a:txBody>
                    <a:bodyPr/>
                    <a:lstStyle/>
                    <a:p>
                      <a:pPr>
                        <a:lnSpc>
                          <a:spcPct val="115000"/>
                        </a:lnSpc>
                        <a:spcBef>
                          <a:spcPts val="300"/>
                        </a:spcBef>
                        <a:spcAft>
                          <a:spcPts val="600"/>
                        </a:spcAft>
                      </a:pPr>
                      <a:r>
                        <a:rPr lang="en-GB" sz="1100">
                          <a:solidFill>
                            <a:srgbClr val="000000"/>
                          </a:solidFill>
                          <a:effectLst/>
                          <a:latin typeface="Arial" panose="020B0604020202020204" pitchFamily="34" charset="0"/>
                          <a:ea typeface="Arial" panose="020B0604020202020204" pitchFamily="34" charset="0"/>
                        </a:rPr>
                        <a:t>KS5 </a:t>
                      </a:r>
                      <a:endParaRPr lang="en-GB" sz="1200">
                        <a:solidFill>
                          <a:srgbClr val="000000"/>
                        </a:solidFill>
                        <a:effectLst/>
                        <a:latin typeface="Arial" panose="020B0604020202020204" pitchFamily="34" charset="0"/>
                        <a:ea typeface="Arial" panose="020B0604020202020204" pitchFamily="34" charset="0"/>
                      </a:endParaRPr>
                    </a:p>
                    <a:p>
                      <a:pPr>
                        <a:lnSpc>
                          <a:spcPct val="115000"/>
                        </a:lnSpc>
                        <a:spcBef>
                          <a:spcPts val="300"/>
                        </a:spcBef>
                        <a:spcAft>
                          <a:spcPts val="600"/>
                        </a:spcAft>
                      </a:pPr>
                      <a:r>
                        <a:rPr lang="en-GB" sz="1100">
                          <a:solidFill>
                            <a:srgbClr val="000000"/>
                          </a:solidFill>
                          <a:effectLst/>
                          <a:latin typeface="Arial" panose="020B0604020202020204" pitchFamily="34" charset="0"/>
                          <a:ea typeface="Arial" panose="020B0604020202020204" pitchFamily="34" charset="0"/>
                        </a:rPr>
                        <a:t>(Years 12-13)</a:t>
                      </a:r>
                      <a:endParaRPr lang="en-GB" sz="1200">
                        <a:solidFill>
                          <a:srgbClr val="000000"/>
                        </a:solidFill>
                        <a:effectLst/>
                        <a:latin typeface="Arial" panose="020B0604020202020204" pitchFamily="34" charset="0"/>
                        <a:ea typeface="Arial" panose="020B0604020202020204" pitchFamily="34" charset="0"/>
                      </a:endParaRPr>
                    </a:p>
                    <a:p>
                      <a:pPr>
                        <a:lnSpc>
                          <a:spcPct val="115000"/>
                        </a:lnSpc>
                        <a:spcBef>
                          <a:spcPts val="300"/>
                        </a:spcBef>
                        <a:spcAft>
                          <a:spcPts val="600"/>
                        </a:spcAft>
                      </a:pPr>
                      <a:r>
                        <a:rPr lang="en-GB" sz="1100">
                          <a:solidFill>
                            <a:srgbClr val="000000"/>
                          </a:solidFill>
                          <a:effectLst/>
                          <a:latin typeface="Arial" panose="020B0604020202020204" pitchFamily="34" charset="0"/>
                          <a:ea typeface="Kings Caslon Text" panose="02000503000000020003" pitchFamily="2" charset="0"/>
                          <a:cs typeface="Kings Caslon Text" panose="02000503000000020003" pitchFamily="2" charset="0"/>
                        </a:rPr>
                        <a:t> </a:t>
                      </a:r>
                      <a:endParaRPr lang="en-GB" sz="1200">
                        <a:solidFill>
                          <a:srgbClr val="000000"/>
                        </a:solidFill>
                        <a:effectLst/>
                        <a:latin typeface="Arial" panose="020B0604020202020204" pitchFamily="34" charset="0"/>
                        <a:ea typeface="Arial" panose="020B0604020202020204" pitchFamily="34" charset="0"/>
                      </a:endParaRPr>
                    </a:p>
                    <a:p>
                      <a:pPr>
                        <a:lnSpc>
                          <a:spcPct val="115000"/>
                        </a:lnSpc>
                        <a:spcBef>
                          <a:spcPts val="300"/>
                        </a:spcBef>
                        <a:spcAft>
                          <a:spcPts val="600"/>
                        </a:spcAft>
                      </a:pPr>
                      <a:r>
                        <a:rPr lang="en-GB" sz="1100">
                          <a:solidFill>
                            <a:srgbClr val="000000"/>
                          </a:solidFill>
                          <a:effectLst/>
                          <a:latin typeface="Arial" panose="020B0604020202020204" pitchFamily="34" charset="0"/>
                          <a:ea typeface="Kings Caslon Text" panose="02000503000000020003" pitchFamily="2" charset="0"/>
                          <a:cs typeface="Kings Caslon Text" panose="02000503000000020003" pitchFamily="2" charset="0"/>
                        </a:rPr>
                        <a:t> </a:t>
                      </a:r>
                      <a:endParaRPr lang="en-GB" sz="1200">
                        <a:solidFill>
                          <a:srgbClr val="000000"/>
                        </a:solidFill>
                        <a:effectLst/>
                        <a:latin typeface="Arial" panose="020B0604020202020204" pitchFamily="34" charset="0"/>
                        <a:ea typeface="Arial" panose="020B0604020202020204" pitchFamily="34" charset="0"/>
                      </a:endParaRPr>
                    </a:p>
                  </a:txBody>
                  <a:tcPr marL="45296" marR="45296" marT="0" marB="0">
                    <a:lnL w="12700" cap="flat" cmpd="sng" algn="ctr">
                      <a:solidFill>
                        <a:srgbClr val="59F9DB"/>
                      </a:solidFill>
                      <a:prstDash val="solid"/>
                      <a:round/>
                      <a:headEnd type="none" w="med" len="med"/>
                      <a:tailEnd type="none" w="med" len="med"/>
                    </a:lnL>
                    <a:lnR w="12700" cap="flat" cmpd="sng" algn="ctr">
                      <a:solidFill>
                        <a:srgbClr val="59F9DB"/>
                      </a:solidFill>
                      <a:prstDash val="solid"/>
                      <a:round/>
                      <a:headEnd type="none" w="med" len="med"/>
                      <a:tailEnd type="none" w="med" len="med"/>
                    </a:lnR>
                    <a:lnT w="12700" cap="flat" cmpd="sng" algn="ctr">
                      <a:solidFill>
                        <a:srgbClr val="59F9DB"/>
                      </a:solidFill>
                      <a:prstDash val="solid"/>
                      <a:round/>
                      <a:headEnd type="none" w="med" len="med"/>
                      <a:tailEnd type="none" w="med" len="med"/>
                    </a:lnT>
                    <a:lnB w="12700" cap="flat" cmpd="sng" algn="ctr">
                      <a:solidFill>
                        <a:srgbClr val="59F9DB"/>
                      </a:solidFill>
                      <a:prstDash val="solid"/>
                      <a:round/>
                      <a:headEnd type="none" w="med" len="med"/>
                      <a:tailEnd type="none" w="med" len="med"/>
                    </a:lnB>
                  </a:tcPr>
                </a:tc>
                <a:tc>
                  <a:txBody>
                    <a:bodyPr/>
                    <a:lstStyle/>
                    <a:p>
                      <a:pPr marL="342900" lvl="0" indent="-342900">
                        <a:lnSpc>
                          <a:spcPct val="115000"/>
                        </a:lnSpc>
                        <a:spcBef>
                          <a:spcPts val="300"/>
                        </a:spcBef>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Improved knowledge and confidence – academic skills, culture</a:t>
                      </a:r>
                      <a:endParaRPr lang="en-GB" sz="1200">
                        <a:solidFill>
                          <a:srgbClr val="000000"/>
                        </a:solidFill>
                        <a:effectLst/>
                        <a:latin typeface="Arial" panose="020B0604020202020204" pitchFamily="34" charset="0"/>
                        <a:ea typeface="Arial" panose="020B0604020202020204" pitchFamily="34" charset="0"/>
                      </a:endParaRPr>
                    </a:p>
                    <a:p>
                      <a:pPr marL="342900" lvl="0" indent="-342900">
                        <a:lnSpc>
                          <a:spcPct val="115000"/>
                        </a:lnSpc>
                        <a:spcBef>
                          <a:spcPts val="300"/>
                        </a:spcBef>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Increased knowledge of how to apply to HE</a:t>
                      </a:r>
                      <a:endParaRPr lang="en-GB" sz="1200">
                        <a:solidFill>
                          <a:srgbClr val="000000"/>
                        </a:solidFill>
                        <a:effectLst/>
                        <a:latin typeface="Arial" panose="020B0604020202020204" pitchFamily="34" charset="0"/>
                        <a:ea typeface="Arial" panose="020B0604020202020204" pitchFamily="34" charset="0"/>
                      </a:endParaRPr>
                    </a:p>
                    <a:p>
                      <a:pPr marL="342900" lvl="0" indent="-342900">
                        <a:lnSpc>
                          <a:spcPct val="115000"/>
                        </a:lnSpc>
                        <a:spcBef>
                          <a:spcPts val="300"/>
                        </a:spcBef>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Enhance attainment</a:t>
                      </a:r>
                      <a:endParaRPr lang="en-GB" sz="1200">
                        <a:solidFill>
                          <a:srgbClr val="000000"/>
                        </a:solidFill>
                        <a:effectLst/>
                        <a:latin typeface="Arial" panose="020B0604020202020204" pitchFamily="34" charset="0"/>
                        <a:ea typeface="Arial" panose="020B0604020202020204" pitchFamily="34" charset="0"/>
                      </a:endParaRPr>
                    </a:p>
                    <a:p>
                      <a:pPr marL="342900" lvl="0" indent="-342900">
                        <a:lnSpc>
                          <a:spcPct val="115000"/>
                        </a:lnSpc>
                        <a:spcBef>
                          <a:spcPts val="300"/>
                        </a:spcBef>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Increase preparedness for study in HE</a:t>
                      </a:r>
                      <a:endParaRPr lang="en-GB" sz="1200">
                        <a:solidFill>
                          <a:srgbClr val="000000"/>
                        </a:solidFill>
                        <a:effectLst/>
                        <a:latin typeface="Arial" panose="020B0604020202020204" pitchFamily="34" charset="0"/>
                        <a:ea typeface="Arial" panose="020B0604020202020204" pitchFamily="34" charset="0"/>
                      </a:endParaRPr>
                    </a:p>
                    <a:p>
                      <a:pPr marL="342900" lvl="0" indent="-342900">
                        <a:lnSpc>
                          <a:spcPct val="115000"/>
                        </a:lnSpc>
                        <a:spcBef>
                          <a:spcPts val="300"/>
                        </a:spcBef>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Mentoring (current student as e-mentor) </a:t>
                      </a:r>
                      <a:endParaRPr lang="en-GB" sz="1200">
                        <a:solidFill>
                          <a:srgbClr val="000000"/>
                        </a:solidFill>
                        <a:effectLst/>
                        <a:latin typeface="Arial" panose="020B0604020202020204" pitchFamily="34" charset="0"/>
                        <a:ea typeface="Arial" panose="020B0604020202020204" pitchFamily="34" charset="0"/>
                      </a:endParaRPr>
                    </a:p>
                    <a:p>
                      <a:pPr marL="105410" indent="-139065">
                        <a:lnSpc>
                          <a:spcPct val="115000"/>
                        </a:lnSpc>
                        <a:spcBef>
                          <a:spcPts val="300"/>
                        </a:spcBef>
                        <a:spcAft>
                          <a:spcPts val="600"/>
                        </a:spcAft>
                      </a:pPr>
                      <a:r>
                        <a:rPr lang="en-GB" sz="1100">
                          <a:solidFill>
                            <a:srgbClr val="000000"/>
                          </a:solidFill>
                          <a:effectLst/>
                          <a:latin typeface="Arial" panose="020B0604020202020204" pitchFamily="34" charset="0"/>
                          <a:ea typeface="Kings Caslon Text" panose="02000503000000020003" pitchFamily="2" charset="0"/>
                          <a:cs typeface="Kings Caslon Text" panose="02000503000000020003" pitchFamily="2" charset="0"/>
                        </a:rPr>
                        <a:t> </a:t>
                      </a:r>
                      <a:endParaRPr lang="en-GB" sz="1200">
                        <a:solidFill>
                          <a:srgbClr val="000000"/>
                        </a:solidFill>
                        <a:effectLst/>
                        <a:latin typeface="Arial" panose="020B0604020202020204" pitchFamily="34" charset="0"/>
                        <a:ea typeface="Arial" panose="020B0604020202020204" pitchFamily="34" charset="0"/>
                      </a:endParaRPr>
                    </a:p>
                  </a:txBody>
                  <a:tcPr marL="45296" marR="45296" marT="0" marB="0">
                    <a:lnL w="12700" cap="flat" cmpd="sng" algn="ctr">
                      <a:solidFill>
                        <a:srgbClr val="59F9DB"/>
                      </a:solidFill>
                      <a:prstDash val="solid"/>
                      <a:round/>
                      <a:headEnd type="none" w="med" len="med"/>
                      <a:tailEnd type="none" w="med" len="med"/>
                    </a:lnL>
                    <a:lnR w="12700" cap="flat" cmpd="sng" algn="ctr">
                      <a:solidFill>
                        <a:srgbClr val="59F9DB"/>
                      </a:solidFill>
                      <a:prstDash val="solid"/>
                      <a:round/>
                      <a:headEnd type="none" w="med" len="med"/>
                      <a:tailEnd type="none" w="med" len="med"/>
                    </a:lnR>
                    <a:lnT w="12700" cap="flat" cmpd="sng" algn="ctr">
                      <a:solidFill>
                        <a:srgbClr val="59F9DB"/>
                      </a:solidFill>
                      <a:prstDash val="solid"/>
                      <a:round/>
                      <a:headEnd type="none" w="med" len="med"/>
                      <a:tailEnd type="none" w="med" len="med"/>
                    </a:lnT>
                    <a:lnB w="12700" cap="flat" cmpd="sng" algn="ctr">
                      <a:solidFill>
                        <a:srgbClr val="59F9DB"/>
                      </a:solidFill>
                      <a:prstDash val="solid"/>
                      <a:round/>
                      <a:headEnd type="none" w="med" len="med"/>
                      <a:tailEnd type="none" w="med" len="med"/>
                    </a:lnB>
                  </a:tcPr>
                </a:tc>
                <a:tc>
                  <a:txBody>
                    <a:bodyPr/>
                    <a:lstStyle/>
                    <a:p>
                      <a:pPr marL="342900" lvl="0" indent="-342900">
                        <a:lnSpc>
                          <a:spcPct val="115000"/>
                        </a:lnSpc>
                        <a:spcBef>
                          <a:spcPts val="300"/>
                        </a:spcBef>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Was the programme delivered as intended? </a:t>
                      </a:r>
                      <a:endParaRPr lang="en-GB" sz="1200">
                        <a:solidFill>
                          <a:srgbClr val="000000"/>
                        </a:solidFill>
                        <a:effectLst/>
                        <a:latin typeface="Arial" panose="020B0604020202020204" pitchFamily="34" charset="0"/>
                        <a:ea typeface="Arial" panose="020B0604020202020204" pitchFamily="34" charset="0"/>
                      </a:endParaRPr>
                    </a:p>
                    <a:p>
                      <a:pPr marL="342900" lvl="0" indent="-342900">
                        <a:lnSpc>
                          <a:spcPct val="115000"/>
                        </a:lnSpc>
                        <a:spcBef>
                          <a:spcPts val="300"/>
                        </a:spcBef>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Were students targeted correctly?</a:t>
                      </a:r>
                      <a:endParaRPr lang="en-GB" sz="1200">
                        <a:solidFill>
                          <a:srgbClr val="000000"/>
                        </a:solidFill>
                        <a:effectLst/>
                        <a:latin typeface="Arial" panose="020B0604020202020204" pitchFamily="34" charset="0"/>
                        <a:ea typeface="Arial" panose="020B0604020202020204" pitchFamily="34" charset="0"/>
                      </a:endParaRPr>
                    </a:p>
                    <a:p>
                      <a:pPr marL="342900" lvl="0" indent="-342900">
                        <a:lnSpc>
                          <a:spcPct val="115000"/>
                        </a:lnSpc>
                        <a:spcBef>
                          <a:spcPts val="300"/>
                        </a:spcBef>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Did students attend? Which students attended?</a:t>
                      </a:r>
                      <a:endParaRPr lang="en-GB" sz="1200">
                        <a:solidFill>
                          <a:srgbClr val="000000"/>
                        </a:solidFill>
                        <a:effectLst/>
                        <a:latin typeface="Arial" panose="020B0604020202020204" pitchFamily="34" charset="0"/>
                        <a:ea typeface="Arial" panose="020B0604020202020204" pitchFamily="34" charset="0"/>
                      </a:endParaRPr>
                    </a:p>
                    <a:p>
                      <a:pPr marL="342900" lvl="0" indent="-342900">
                        <a:lnSpc>
                          <a:spcPct val="115000"/>
                        </a:lnSpc>
                        <a:spcBef>
                          <a:spcPts val="300"/>
                        </a:spcBef>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Was the content delivered as intended by deliverers? (academics, ambassadors etc.</a:t>
                      </a:r>
                      <a:r>
                        <a:rPr lang="en-GB" sz="1100">
                          <a:solidFill>
                            <a:srgbClr val="000000"/>
                          </a:solidFill>
                          <a:effectLst/>
                          <a:latin typeface="Arial" panose="020B0604020202020204" pitchFamily="34" charset="0"/>
                          <a:ea typeface="Kings Caslon Text" panose="02000503000000020003" pitchFamily="2" charset="0"/>
                          <a:cs typeface="Kings Caslon Text" panose="02000503000000020003" pitchFamily="2" charset="0"/>
                        </a:rPr>
                        <a:t>) </a:t>
                      </a:r>
                      <a:endParaRPr lang="en-GB" sz="1200">
                        <a:solidFill>
                          <a:srgbClr val="000000"/>
                        </a:solidFill>
                        <a:effectLst/>
                        <a:latin typeface="Arial" panose="020B0604020202020204" pitchFamily="34" charset="0"/>
                        <a:ea typeface="Arial" panose="020B0604020202020204" pitchFamily="34" charset="0"/>
                      </a:endParaRPr>
                    </a:p>
                    <a:p>
                      <a:pPr marL="342900" lvl="0" indent="-342900">
                        <a:lnSpc>
                          <a:spcPct val="115000"/>
                        </a:lnSpc>
                        <a:spcBef>
                          <a:spcPts val="300"/>
                        </a:spcBef>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Participant experience as measured by evaluation survey </a:t>
                      </a:r>
                      <a:endParaRPr lang="en-GB" sz="1200">
                        <a:solidFill>
                          <a:srgbClr val="000000"/>
                        </a:solidFill>
                        <a:effectLst/>
                        <a:latin typeface="Arial" panose="020B0604020202020204" pitchFamily="34" charset="0"/>
                        <a:ea typeface="Arial" panose="020B0604020202020204" pitchFamily="34" charset="0"/>
                      </a:endParaRPr>
                    </a:p>
                    <a:p>
                      <a:pPr marL="342900" lvl="0" indent="-342900">
                        <a:lnSpc>
                          <a:spcPct val="115000"/>
                        </a:lnSpc>
                        <a:spcBef>
                          <a:spcPts val="300"/>
                        </a:spcBef>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Experience &amp; perceptions of stakeholders e.g. key influencers such as teachers, ambassadors, project leads, academics </a:t>
                      </a:r>
                      <a:endParaRPr lang="en-GB" sz="1200">
                        <a:solidFill>
                          <a:srgbClr val="000000"/>
                        </a:solidFill>
                        <a:effectLst/>
                        <a:latin typeface="Arial" panose="020B0604020202020204" pitchFamily="34" charset="0"/>
                        <a:ea typeface="Arial" panose="020B0604020202020204" pitchFamily="34" charset="0"/>
                      </a:endParaRPr>
                    </a:p>
                    <a:p>
                      <a:pPr marL="263525">
                        <a:lnSpc>
                          <a:spcPct val="115000"/>
                        </a:lnSpc>
                        <a:spcAft>
                          <a:spcPts val="0"/>
                        </a:spcAft>
                      </a:pPr>
                      <a:r>
                        <a:rPr lang="en-GB" sz="1100">
                          <a:solidFill>
                            <a:srgbClr val="000000"/>
                          </a:solidFill>
                          <a:effectLst/>
                          <a:latin typeface="Arial" panose="020B0604020202020204" pitchFamily="34" charset="0"/>
                          <a:ea typeface="Kings Caslon Text" panose="02000503000000020003" pitchFamily="2" charset="0"/>
                          <a:cs typeface="Kings Caslon Text" panose="02000503000000020003" pitchFamily="2" charset="0"/>
                        </a:rPr>
                        <a:t> </a:t>
                      </a:r>
                      <a:endParaRPr lang="en-GB" sz="1200">
                        <a:solidFill>
                          <a:srgbClr val="000000"/>
                        </a:solidFill>
                        <a:effectLst/>
                        <a:latin typeface="Arial" panose="020B0604020202020204" pitchFamily="34" charset="0"/>
                        <a:ea typeface="Arial" panose="020B0604020202020204" pitchFamily="34" charset="0"/>
                      </a:endParaRPr>
                    </a:p>
                  </a:txBody>
                  <a:tcPr marL="45296" marR="45296" marT="0" marB="0">
                    <a:lnL w="12700" cap="flat" cmpd="sng" algn="ctr">
                      <a:solidFill>
                        <a:srgbClr val="59F9DB"/>
                      </a:solidFill>
                      <a:prstDash val="solid"/>
                      <a:round/>
                      <a:headEnd type="none" w="med" len="med"/>
                      <a:tailEnd type="none" w="med" len="med"/>
                    </a:lnL>
                    <a:lnR w="12700" cap="flat" cmpd="sng" algn="ctr">
                      <a:solidFill>
                        <a:srgbClr val="59F9DB"/>
                      </a:solidFill>
                      <a:prstDash val="solid"/>
                      <a:round/>
                      <a:headEnd type="none" w="med" len="med"/>
                      <a:tailEnd type="none" w="med" len="med"/>
                    </a:lnR>
                    <a:lnT w="12700" cap="flat" cmpd="sng" algn="ctr">
                      <a:solidFill>
                        <a:srgbClr val="59F9DB"/>
                      </a:solidFill>
                      <a:prstDash val="solid"/>
                      <a:round/>
                      <a:headEnd type="none" w="med" len="med"/>
                      <a:tailEnd type="none" w="med" len="med"/>
                    </a:lnT>
                    <a:lnB w="12700" cap="flat" cmpd="sng" algn="ctr">
                      <a:solidFill>
                        <a:srgbClr val="59F9DB"/>
                      </a:solidFill>
                      <a:prstDash val="solid"/>
                      <a:round/>
                      <a:headEnd type="none" w="med" len="med"/>
                      <a:tailEnd type="none" w="med" len="med"/>
                    </a:lnB>
                  </a:tcPr>
                </a:tc>
                <a:tc>
                  <a:txBody>
                    <a:bodyPr/>
                    <a:lstStyle/>
                    <a:p>
                      <a:pPr marL="342900" lvl="0" indent="-342900">
                        <a:lnSpc>
                          <a:spcPct val="115000"/>
                        </a:lnSpc>
                        <a:spcBef>
                          <a:spcPts val="300"/>
                        </a:spcBef>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Pre-&amp;-post common survey questions </a:t>
                      </a:r>
                      <a:endParaRPr lang="en-GB" sz="1200">
                        <a:solidFill>
                          <a:srgbClr val="000000"/>
                        </a:solidFill>
                        <a:effectLst/>
                        <a:latin typeface="Arial" panose="020B0604020202020204" pitchFamily="34" charset="0"/>
                        <a:ea typeface="Arial" panose="020B0604020202020204" pitchFamily="34" charset="0"/>
                      </a:endParaRPr>
                    </a:p>
                    <a:p>
                      <a:pPr marL="342900" lvl="0" indent="-342900">
                        <a:lnSpc>
                          <a:spcPct val="115000"/>
                        </a:lnSpc>
                        <a:spcBef>
                          <a:spcPts val="300"/>
                        </a:spcBef>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Pre-&amp;-post attainment tests</a:t>
                      </a:r>
                      <a:endParaRPr lang="en-GB" sz="1200">
                        <a:solidFill>
                          <a:srgbClr val="000000"/>
                        </a:solidFill>
                        <a:effectLst/>
                        <a:latin typeface="Arial" panose="020B0604020202020204" pitchFamily="34" charset="0"/>
                        <a:ea typeface="Arial" panose="020B0604020202020204" pitchFamily="34" charset="0"/>
                      </a:endParaRPr>
                    </a:p>
                    <a:p>
                      <a:pPr marL="342900" lvl="0" indent="-342900">
                        <a:lnSpc>
                          <a:spcPct val="115000"/>
                        </a:lnSpc>
                        <a:spcBef>
                          <a:spcPts val="300"/>
                        </a:spcBef>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Offers received (from home HEP)</a:t>
                      </a:r>
                      <a:endParaRPr lang="en-GB" sz="1200">
                        <a:solidFill>
                          <a:srgbClr val="000000"/>
                        </a:solidFill>
                        <a:effectLst/>
                        <a:latin typeface="Arial" panose="020B0604020202020204" pitchFamily="34" charset="0"/>
                        <a:ea typeface="Arial" panose="020B0604020202020204" pitchFamily="34" charset="0"/>
                      </a:endParaRPr>
                    </a:p>
                    <a:p>
                      <a:pPr marL="342900" lvl="0" indent="-342900">
                        <a:lnSpc>
                          <a:spcPct val="115000"/>
                        </a:lnSpc>
                        <a:spcBef>
                          <a:spcPts val="300"/>
                        </a:spcBef>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Successful offers (from home HEP)</a:t>
                      </a:r>
                      <a:endParaRPr lang="en-GB" sz="1200">
                        <a:solidFill>
                          <a:srgbClr val="000000"/>
                        </a:solidFill>
                        <a:effectLst/>
                        <a:latin typeface="Arial" panose="020B0604020202020204" pitchFamily="34" charset="0"/>
                        <a:ea typeface="Arial" panose="020B0604020202020204" pitchFamily="34" charset="0"/>
                      </a:endParaRPr>
                    </a:p>
                    <a:p>
                      <a:pPr marL="342900" lvl="0" indent="-342900">
                        <a:lnSpc>
                          <a:spcPct val="115000"/>
                        </a:lnSpc>
                        <a:spcBef>
                          <a:spcPts val="300"/>
                        </a:spcBef>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A-level attainment (through NPD)</a:t>
                      </a:r>
                      <a:endParaRPr lang="en-GB" sz="1200">
                        <a:solidFill>
                          <a:srgbClr val="000000"/>
                        </a:solidFill>
                        <a:effectLst/>
                        <a:latin typeface="Arial" panose="020B0604020202020204" pitchFamily="34" charset="0"/>
                        <a:ea typeface="Arial" panose="020B0604020202020204" pitchFamily="34" charset="0"/>
                      </a:endParaRPr>
                    </a:p>
                    <a:p>
                      <a:pPr marL="130175" indent="-138430">
                        <a:lnSpc>
                          <a:spcPct val="115000"/>
                        </a:lnSpc>
                        <a:spcBef>
                          <a:spcPts val="300"/>
                        </a:spcBef>
                        <a:spcAft>
                          <a:spcPts val="600"/>
                        </a:spcAft>
                      </a:pPr>
                      <a:r>
                        <a:rPr lang="en-GB" sz="1100">
                          <a:solidFill>
                            <a:srgbClr val="000000"/>
                          </a:solidFill>
                          <a:effectLst/>
                          <a:latin typeface="Arial" panose="020B0604020202020204" pitchFamily="34" charset="0"/>
                          <a:ea typeface="Kings Caslon Text" panose="02000503000000020003" pitchFamily="2" charset="0"/>
                          <a:cs typeface="Kings Caslon Text" panose="02000503000000020003" pitchFamily="2" charset="0"/>
                        </a:rPr>
                        <a:t> </a:t>
                      </a:r>
                      <a:endParaRPr lang="en-GB" sz="1200">
                        <a:solidFill>
                          <a:srgbClr val="000000"/>
                        </a:solidFill>
                        <a:effectLst/>
                        <a:latin typeface="Arial" panose="020B0604020202020204" pitchFamily="34" charset="0"/>
                        <a:ea typeface="Arial" panose="020B0604020202020204" pitchFamily="34" charset="0"/>
                      </a:endParaRPr>
                    </a:p>
                  </a:txBody>
                  <a:tcPr marL="45296" marR="45296" marT="0" marB="0">
                    <a:lnL w="12700" cap="flat" cmpd="sng" algn="ctr">
                      <a:solidFill>
                        <a:srgbClr val="59F9DB"/>
                      </a:solidFill>
                      <a:prstDash val="solid"/>
                      <a:round/>
                      <a:headEnd type="none" w="med" len="med"/>
                      <a:tailEnd type="none" w="med" len="med"/>
                    </a:lnL>
                    <a:lnR w="12700" cap="flat" cmpd="sng" algn="ctr">
                      <a:solidFill>
                        <a:srgbClr val="59F9DB"/>
                      </a:solidFill>
                      <a:prstDash val="solid"/>
                      <a:round/>
                      <a:headEnd type="none" w="med" len="med"/>
                      <a:tailEnd type="none" w="med" len="med"/>
                    </a:lnR>
                    <a:lnT w="12700" cap="flat" cmpd="sng" algn="ctr">
                      <a:solidFill>
                        <a:srgbClr val="59F9DB"/>
                      </a:solidFill>
                      <a:prstDash val="solid"/>
                      <a:round/>
                      <a:headEnd type="none" w="med" len="med"/>
                      <a:tailEnd type="none" w="med" len="med"/>
                    </a:lnT>
                    <a:lnB w="12700" cap="flat" cmpd="sng" algn="ctr">
                      <a:solidFill>
                        <a:srgbClr val="59F9DB"/>
                      </a:solidFill>
                      <a:prstDash val="solid"/>
                      <a:round/>
                      <a:headEnd type="none" w="med" len="med"/>
                      <a:tailEnd type="none" w="med" len="med"/>
                    </a:lnB>
                  </a:tcPr>
                </a:tc>
                <a:tc>
                  <a:txBody>
                    <a:bodyPr/>
                    <a:lstStyle/>
                    <a:p>
                      <a:pPr marL="342900" lvl="0" indent="-342900">
                        <a:lnSpc>
                          <a:spcPct val="115000"/>
                        </a:lnSpc>
                        <a:spcBef>
                          <a:spcPts val="300"/>
                        </a:spcBef>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Progression to HE (HEAT)</a:t>
                      </a:r>
                      <a:endParaRPr lang="en-GB" sz="1200">
                        <a:solidFill>
                          <a:srgbClr val="000000"/>
                        </a:solidFill>
                        <a:effectLst/>
                        <a:latin typeface="Arial" panose="020B0604020202020204" pitchFamily="34" charset="0"/>
                        <a:ea typeface="Arial" panose="020B0604020202020204" pitchFamily="34" charset="0"/>
                      </a:endParaRPr>
                    </a:p>
                    <a:p>
                      <a:pPr marL="342900" lvl="0" indent="-342900">
                        <a:lnSpc>
                          <a:spcPct val="115000"/>
                        </a:lnSpc>
                        <a:spcBef>
                          <a:spcPts val="300"/>
                        </a:spcBef>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Progression to high-tariff HEPs (HEAT)</a:t>
                      </a:r>
                      <a:endParaRPr lang="en-GB" sz="1200">
                        <a:solidFill>
                          <a:srgbClr val="000000"/>
                        </a:solidFill>
                        <a:effectLst/>
                        <a:latin typeface="Arial" panose="020B0604020202020204" pitchFamily="34" charset="0"/>
                        <a:ea typeface="Arial" panose="020B0604020202020204" pitchFamily="34" charset="0"/>
                      </a:endParaRPr>
                    </a:p>
                    <a:p>
                      <a:pPr marL="342900" lvl="0" indent="-342900">
                        <a:lnSpc>
                          <a:spcPct val="115000"/>
                        </a:lnSpc>
                        <a:spcBef>
                          <a:spcPts val="300"/>
                        </a:spcBef>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Progression to own HEP (HEAT &amp; internal)</a:t>
                      </a:r>
                      <a:endParaRPr lang="en-GB" sz="1200">
                        <a:solidFill>
                          <a:srgbClr val="000000"/>
                        </a:solidFill>
                        <a:effectLst/>
                        <a:latin typeface="Arial" panose="020B0604020202020204" pitchFamily="34" charset="0"/>
                        <a:ea typeface="Arial" panose="020B0604020202020204" pitchFamily="34" charset="0"/>
                      </a:endParaRPr>
                    </a:p>
                    <a:p>
                      <a:pPr marL="342900" lvl="0" indent="-342900">
                        <a:lnSpc>
                          <a:spcPct val="115000"/>
                        </a:lnSpc>
                        <a:spcBef>
                          <a:spcPts val="300"/>
                        </a:spcBef>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Graduate outcomes (GOS)</a:t>
                      </a:r>
                      <a:endParaRPr lang="en-GB" sz="1200">
                        <a:solidFill>
                          <a:srgbClr val="000000"/>
                        </a:solidFill>
                        <a:effectLst/>
                        <a:latin typeface="Arial" panose="020B0604020202020204" pitchFamily="34" charset="0"/>
                        <a:ea typeface="Arial" panose="020B0604020202020204" pitchFamily="34" charset="0"/>
                      </a:endParaRPr>
                    </a:p>
                  </a:txBody>
                  <a:tcPr marL="45296" marR="45296" marT="0" marB="0">
                    <a:lnL w="12700" cap="flat" cmpd="sng" algn="ctr">
                      <a:solidFill>
                        <a:srgbClr val="59F9DB"/>
                      </a:solidFill>
                      <a:prstDash val="solid"/>
                      <a:round/>
                      <a:headEnd type="none" w="med" len="med"/>
                      <a:tailEnd type="none" w="med" len="med"/>
                    </a:lnL>
                    <a:lnR w="12700" cap="flat" cmpd="sng" algn="ctr">
                      <a:solidFill>
                        <a:srgbClr val="59F9DB"/>
                      </a:solidFill>
                      <a:prstDash val="solid"/>
                      <a:round/>
                      <a:headEnd type="none" w="med" len="med"/>
                      <a:tailEnd type="none" w="med" len="med"/>
                    </a:lnR>
                    <a:lnT w="12700" cap="flat" cmpd="sng" algn="ctr">
                      <a:solidFill>
                        <a:srgbClr val="59F9DB"/>
                      </a:solidFill>
                      <a:prstDash val="solid"/>
                      <a:round/>
                      <a:headEnd type="none" w="med" len="med"/>
                      <a:tailEnd type="none" w="med" len="med"/>
                    </a:lnT>
                    <a:lnB w="12700" cap="flat" cmpd="sng" algn="ctr">
                      <a:solidFill>
                        <a:srgbClr val="59F9DB"/>
                      </a:solidFill>
                      <a:prstDash val="solid"/>
                      <a:round/>
                      <a:headEnd type="none" w="med" len="med"/>
                      <a:tailEnd type="none" w="med" len="med"/>
                    </a:lnB>
                  </a:tcPr>
                </a:tc>
                <a:extLst>
                  <a:ext uri="{0D108BD9-81ED-4DB2-BD59-A6C34878D82A}">
                    <a16:rowId xmlns:a16="http://schemas.microsoft.com/office/drawing/2014/main" val="2212921438"/>
                  </a:ext>
                </a:extLst>
              </a:tr>
            </a:tbl>
          </a:graphicData>
        </a:graphic>
      </p:graphicFrame>
      <p:sp>
        <p:nvSpPr>
          <p:cNvPr id="2" name="Slide Number Placeholder 1">
            <a:extLst>
              <a:ext uri="{FF2B5EF4-FFF2-40B4-BE49-F238E27FC236}">
                <a16:creationId xmlns:a16="http://schemas.microsoft.com/office/drawing/2014/main" id="{04B19250-B5FC-7B4A-ABE7-07C16EADCE32}"/>
              </a:ext>
            </a:extLst>
          </p:cNvPr>
          <p:cNvSpPr>
            <a:spLocks noGrp="1"/>
          </p:cNvSpPr>
          <p:nvPr>
            <p:ph type="sldNum" sz="quarter" idx="12"/>
          </p:nvPr>
        </p:nvSpPr>
        <p:spPr/>
        <p:txBody>
          <a:bodyPr/>
          <a:lstStyle/>
          <a:p>
            <a:fld id="{3AA6E59B-1D50-4E2A-9F3E-A166893D89E1}" type="slidenum">
              <a:rPr lang="en-GB" smtClean="0"/>
              <a:t>28</a:t>
            </a:fld>
            <a:endParaRPr lang="en-GB"/>
          </a:p>
        </p:txBody>
      </p:sp>
    </p:spTree>
    <p:extLst>
      <p:ext uri="{BB962C8B-B14F-4D97-AF65-F5344CB8AC3E}">
        <p14:creationId xmlns:p14="http://schemas.microsoft.com/office/powerpoint/2010/main" val="504128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8BC0E60-0EEF-43F0-B0D4-6645460D178D}"/>
              </a:ext>
            </a:extLst>
          </p:cNvPr>
          <p:cNvSpPr>
            <a:spLocks noGrp="1"/>
          </p:cNvSpPr>
          <p:nvPr>
            <p:ph type="sldNum" sz="quarter" idx="12"/>
          </p:nvPr>
        </p:nvSpPr>
        <p:spPr>
          <a:xfrm>
            <a:off x="8196594" y="6495691"/>
            <a:ext cx="2743200" cy="225784"/>
          </a:xfrm>
        </p:spPr>
        <p:txBody>
          <a:bodyPr/>
          <a:lstStyle/>
          <a:p>
            <a:fld id="{3AA6E59B-1D50-4E2A-9F3E-A166893D89E1}" type="slidenum">
              <a:rPr lang="en-GB" smtClean="0"/>
              <a:pPr/>
              <a:t>29</a:t>
            </a:fld>
            <a:endParaRPr lang="en-GB"/>
          </a:p>
        </p:txBody>
      </p:sp>
      <p:sp>
        <p:nvSpPr>
          <p:cNvPr id="4" name="Title 1">
            <a:extLst>
              <a:ext uri="{FF2B5EF4-FFF2-40B4-BE49-F238E27FC236}">
                <a16:creationId xmlns:a16="http://schemas.microsoft.com/office/drawing/2014/main" id="{E9289408-1A48-40BF-8762-523E5D1FF108}"/>
              </a:ext>
            </a:extLst>
          </p:cNvPr>
          <p:cNvSpPr>
            <a:spLocks noGrp="1"/>
          </p:cNvSpPr>
          <p:nvPr>
            <p:ph type="title"/>
          </p:nvPr>
        </p:nvSpPr>
        <p:spPr>
          <a:xfrm>
            <a:off x="1" y="956759"/>
            <a:ext cx="12191999" cy="991312"/>
          </a:xfrm>
        </p:spPr>
        <p:txBody>
          <a:bodyPr/>
          <a:lstStyle/>
          <a:p>
            <a:r>
              <a:rPr lang="en-GB"/>
              <a:t>Evaluation guidance</a:t>
            </a:r>
          </a:p>
        </p:txBody>
      </p:sp>
      <p:sp>
        <p:nvSpPr>
          <p:cNvPr id="8" name="Rectangle 7">
            <a:extLst>
              <a:ext uri="{FF2B5EF4-FFF2-40B4-BE49-F238E27FC236}">
                <a16:creationId xmlns:a16="http://schemas.microsoft.com/office/drawing/2014/main" id="{5A590550-BBF8-45F5-8B90-359426805B45}"/>
              </a:ext>
            </a:extLst>
          </p:cNvPr>
          <p:cNvSpPr/>
          <p:nvPr/>
        </p:nvSpPr>
        <p:spPr>
          <a:xfrm>
            <a:off x="846338" y="2529951"/>
            <a:ext cx="6096000" cy="3077766"/>
          </a:xfrm>
          <a:prstGeom prst="rect">
            <a:avLst/>
          </a:prstGeom>
        </p:spPr>
        <p:txBody>
          <a:bodyPr>
            <a:spAutoFit/>
          </a:bodyPr>
          <a:lstStyle/>
          <a:p>
            <a:pPr marL="285750" indent="-285750" fontAlgn="t">
              <a:spcAft>
                <a:spcPts val="1200"/>
              </a:spcAft>
              <a:buFont typeface="Arial" panose="020B0604020202020204" pitchFamily="34" charset="0"/>
              <a:buChar char="•"/>
            </a:pPr>
            <a:r>
              <a:rPr lang="en-GB" sz="2400"/>
              <a:t>New guidance on our website:</a:t>
            </a:r>
          </a:p>
          <a:p>
            <a:pPr marL="800100" lvl="1" indent="-342900" fontAlgn="t">
              <a:spcAft>
                <a:spcPts val="1200"/>
              </a:spcAft>
              <a:buFont typeface="Courier New" panose="02070309020205020404" pitchFamily="49" charset="0"/>
              <a:buChar char="o"/>
            </a:pPr>
            <a:r>
              <a:rPr lang="en-GB" sz="2400"/>
              <a:t>Diagnose</a:t>
            </a:r>
          </a:p>
          <a:p>
            <a:pPr marL="800100" lvl="1" indent="-342900" fontAlgn="t">
              <a:spcAft>
                <a:spcPts val="1200"/>
              </a:spcAft>
              <a:buFont typeface="Courier New" panose="02070309020205020404" pitchFamily="49" charset="0"/>
              <a:buChar char="o"/>
            </a:pPr>
            <a:r>
              <a:rPr lang="en-GB" sz="2400"/>
              <a:t>Plan</a:t>
            </a:r>
          </a:p>
          <a:p>
            <a:pPr marL="800100" lvl="1" indent="-342900" fontAlgn="t">
              <a:spcAft>
                <a:spcPts val="1200"/>
              </a:spcAft>
              <a:buFont typeface="Courier New" panose="02070309020205020404" pitchFamily="49" charset="0"/>
              <a:buChar char="o"/>
            </a:pPr>
            <a:r>
              <a:rPr lang="en-GB" sz="2400"/>
              <a:t>Measure</a:t>
            </a:r>
          </a:p>
          <a:p>
            <a:pPr marL="800100" lvl="1" indent="-342900" fontAlgn="t">
              <a:spcAft>
                <a:spcPts val="1200"/>
              </a:spcAft>
              <a:buFont typeface="Courier New" panose="02070309020205020404" pitchFamily="49" charset="0"/>
              <a:buChar char="o"/>
            </a:pPr>
            <a:r>
              <a:rPr lang="en-GB" sz="2400"/>
              <a:t>Reflect</a:t>
            </a:r>
          </a:p>
          <a:p>
            <a:pPr marL="285750" indent="-285750" fontAlgn="t">
              <a:spcAft>
                <a:spcPts val="1200"/>
              </a:spcAft>
              <a:buFont typeface="Arial" panose="020B0604020202020204" pitchFamily="34" charset="0"/>
              <a:buChar char="•"/>
            </a:pPr>
            <a:r>
              <a:rPr lang="en-GB" sz="2400"/>
              <a:t>Upcoming webinars</a:t>
            </a:r>
          </a:p>
        </p:txBody>
      </p:sp>
      <p:pic>
        <p:nvPicPr>
          <p:cNvPr id="10" name="Picture 9" descr="A close up of a logo&#10;&#10;Description automatically generated">
            <a:extLst>
              <a:ext uri="{FF2B5EF4-FFF2-40B4-BE49-F238E27FC236}">
                <a16:creationId xmlns:a16="http://schemas.microsoft.com/office/drawing/2014/main" id="{67F9FCAB-F3BB-4B0C-899E-453EF5AB4953}"/>
              </a:ext>
            </a:extLst>
          </p:cNvPr>
          <p:cNvPicPr>
            <a:picLocks noChangeAspect="1"/>
          </p:cNvPicPr>
          <p:nvPr/>
        </p:nvPicPr>
        <p:blipFill rotWithShape="1">
          <a:blip r:embed="rId2">
            <a:extLst>
              <a:ext uri="{28A0092B-C50C-407E-A947-70E740481C1C}">
                <a14:useLocalDpi xmlns:a14="http://schemas.microsoft.com/office/drawing/2010/main" val="0"/>
              </a:ext>
            </a:extLst>
          </a:blip>
          <a:srcRect b="13951"/>
          <a:stretch/>
        </p:blipFill>
        <p:spPr>
          <a:xfrm>
            <a:off x="6906827" y="2345458"/>
            <a:ext cx="4361288" cy="3752845"/>
          </a:xfrm>
          <a:prstGeom prst="rect">
            <a:avLst/>
          </a:prstGeom>
        </p:spPr>
      </p:pic>
    </p:spTree>
    <p:extLst>
      <p:ext uri="{BB962C8B-B14F-4D97-AF65-F5344CB8AC3E}">
        <p14:creationId xmlns:p14="http://schemas.microsoft.com/office/powerpoint/2010/main" val="2423692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8BC0E60-0EEF-43F0-B0D4-6645460D178D}"/>
              </a:ext>
            </a:extLst>
          </p:cNvPr>
          <p:cNvSpPr>
            <a:spLocks noGrp="1"/>
          </p:cNvSpPr>
          <p:nvPr>
            <p:ph type="sldNum" sz="quarter" idx="12"/>
          </p:nvPr>
        </p:nvSpPr>
        <p:spPr/>
        <p:txBody>
          <a:bodyPr/>
          <a:lstStyle/>
          <a:p>
            <a:fld id="{3AA6E59B-1D50-4E2A-9F3E-A166893D89E1}" type="slidenum">
              <a:rPr lang="en-GB" smtClean="0"/>
              <a:pPr/>
              <a:t>3</a:t>
            </a:fld>
            <a:endParaRPr lang="en-GB"/>
          </a:p>
        </p:txBody>
      </p:sp>
      <p:sp>
        <p:nvSpPr>
          <p:cNvPr id="4" name="Title 1">
            <a:extLst>
              <a:ext uri="{FF2B5EF4-FFF2-40B4-BE49-F238E27FC236}">
                <a16:creationId xmlns:a16="http://schemas.microsoft.com/office/drawing/2014/main" id="{E9289408-1A48-40BF-8762-523E5D1FF108}"/>
              </a:ext>
            </a:extLst>
          </p:cNvPr>
          <p:cNvSpPr>
            <a:spLocks noGrp="1"/>
          </p:cNvSpPr>
          <p:nvPr>
            <p:ph type="title"/>
          </p:nvPr>
        </p:nvSpPr>
        <p:spPr>
          <a:xfrm>
            <a:off x="1" y="956759"/>
            <a:ext cx="12191999" cy="827547"/>
          </a:xfrm>
        </p:spPr>
        <p:txBody>
          <a:bodyPr>
            <a:normAutofit/>
          </a:bodyPr>
          <a:lstStyle/>
          <a:p>
            <a:r>
              <a:rPr lang="en-GB" sz="4000"/>
              <a:t>Who we are</a:t>
            </a:r>
          </a:p>
        </p:txBody>
      </p:sp>
      <p:pic>
        <p:nvPicPr>
          <p:cNvPr id="5" name="Picture 4">
            <a:extLst>
              <a:ext uri="{FF2B5EF4-FFF2-40B4-BE49-F238E27FC236}">
                <a16:creationId xmlns:a16="http://schemas.microsoft.com/office/drawing/2014/main" id="{EB4AA1A2-34F3-4AB2-89F3-EA45999F1B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521" y="2306353"/>
            <a:ext cx="985838" cy="985838"/>
          </a:xfrm>
          <a:prstGeom prst="rect">
            <a:avLst/>
          </a:prstGeom>
        </p:spPr>
      </p:pic>
      <p:pic>
        <p:nvPicPr>
          <p:cNvPr id="6" name="Picture 5">
            <a:extLst>
              <a:ext uri="{FF2B5EF4-FFF2-40B4-BE49-F238E27FC236}">
                <a16:creationId xmlns:a16="http://schemas.microsoft.com/office/drawing/2014/main" id="{E58EEF57-2275-4FDD-B766-53EBC1B0E8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887" y="3269028"/>
            <a:ext cx="854473" cy="854473"/>
          </a:xfrm>
          <a:prstGeom prst="rect">
            <a:avLst/>
          </a:prstGeom>
        </p:spPr>
      </p:pic>
      <p:pic>
        <p:nvPicPr>
          <p:cNvPr id="7" name="Picture 6">
            <a:extLst>
              <a:ext uri="{FF2B5EF4-FFF2-40B4-BE49-F238E27FC236}">
                <a16:creationId xmlns:a16="http://schemas.microsoft.com/office/drawing/2014/main" id="{0C1F984C-CF96-4C51-96BD-0246841FF3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886" y="4274886"/>
            <a:ext cx="854473" cy="854473"/>
          </a:xfrm>
          <a:prstGeom prst="rect">
            <a:avLst/>
          </a:prstGeom>
        </p:spPr>
      </p:pic>
      <p:sp>
        <p:nvSpPr>
          <p:cNvPr id="8" name="TextBox 7">
            <a:extLst>
              <a:ext uri="{FF2B5EF4-FFF2-40B4-BE49-F238E27FC236}">
                <a16:creationId xmlns:a16="http://schemas.microsoft.com/office/drawing/2014/main" id="{DD5E5811-34F0-46DE-AB7A-E0306C93530D}"/>
              </a:ext>
            </a:extLst>
          </p:cNvPr>
          <p:cNvSpPr txBox="1"/>
          <p:nvPr/>
        </p:nvSpPr>
        <p:spPr>
          <a:xfrm>
            <a:off x="1842048" y="4501217"/>
            <a:ext cx="9844088" cy="369332"/>
          </a:xfrm>
          <a:prstGeom prst="rect">
            <a:avLst/>
          </a:prstGeom>
          <a:noFill/>
        </p:spPr>
        <p:txBody>
          <a:bodyPr wrap="square" rtlCol="0">
            <a:spAutoFit/>
          </a:bodyPr>
          <a:lstStyle/>
          <a:p>
            <a:r>
              <a:rPr lang="en-GB">
                <a:latin typeface="+mj-lt"/>
              </a:rPr>
              <a:t>An affiliate What Works Centre, and part of the UK Government’s What Works Movement.</a:t>
            </a:r>
          </a:p>
        </p:txBody>
      </p:sp>
      <p:sp>
        <p:nvSpPr>
          <p:cNvPr id="9" name="TextBox 8">
            <a:extLst>
              <a:ext uri="{FF2B5EF4-FFF2-40B4-BE49-F238E27FC236}">
                <a16:creationId xmlns:a16="http://schemas.microsoft.com/office/drawing/2014/main" id="{7436E2DD-D492-445C-BB0B-302216A8DFA8}"/>
              </a:ext>
            </a:extLst>
          </p:cNvPr>
          <p:cNvSpPr txBox="1"/>
          <p:nvPr/>
        </p:nvSpPr>
        <p:spPr>
          <a:xfrm>
            <a:off x="1789661" y="2491881"/>
            <a:ext cx="9896475" cy="646331"/>
          </a:xfrm>
          <a:prstGeom prst="rect">
            <a:avLst/>
          </a:prstGeom>
          <a:noFill/>
        </p:spPr>
        <p:txBody>
          <a:bodyPr wrap="square" rtlCol="0">
            <a:spAutoFit/>
          </a:bodyPr>
          <a:lstStyle/>
          <a:p>
            <a:pPr fontAlgn="t"/>
            <a:r>
              <a:rPr lang="en-GB">
                <a:latin typeface="+mj-lt"/>
              </a:rPr>
              <a:t>Independent hub for higher education professionals to access research, toolkits, evaluation techniques and more to help widen participation and improve equality within the sector.</a:t>
            </a:r>
          </a:p>
        </p:txBody>
      </p:sp>
      <p:sp>
        <p:nvSpPr>
          <p:cNvPr id="10" name="TextBox 9">
            <a:extLst>
              <a:ext uri="{FF2B5EF4-FFF2-40B4-BE49-F238E27FC236}">
                <a16:creationId xmlns:a16="http://schemas.microsoft.com/office/drawing/2014/main" id="{4597E605-81FB-4C68-91E6-A36C098BF252}"/>
              </a:ext>
            </a:extLst>
          </p:cNvPr>
          <p:cNvSpPr txBox="1"/>
          <p:nvPr/>
        </p:nvSpPr>
        <p:spPr>
          <a:xfrm>
            <a:off x="1842048" y="3442045"/>
            <a:ext cx="9844088" cy="923330"/>
          </a:xfrm>
          <a:prstGeom prst="rect">
            <a:avLst/>
          </a:prstGeom>
          <a:noFill/>
        </p:spPr>
        <p:txBody>
          <a:bodyPr wrap="square" rtlCol="0">
            <a:spAutoFit/>
          </a:bodyPr>
          <a:lstStyle/>
          <a:p>
            <a:r>
              <a:rPr lang="en-GB">
                <a:latin typeface="+mj-lt"/>
              </a:rPr>
              <a:t>Set up by a consortium of King’s College London, Nottingham Trent University and the Behavioural Insights Team.</a:t>
            </a:r>
          </a:p>
          <a:p>
            <a:endParaRPr lang="en-GB">
              <a:latin typeface="+mj-lt"/>
            </a:endParaRPr>
          </a:p>
        </p:txBody>
      </p:sp>
      <p:pic>
        <p:nvPicPr>
          <p:cNvPr id="11" name="Picture 2" descr="https://static.thenounproject.com/png/2230320-200.png">
            <a:extLst>
              <a:ext uri="{FF2B5EF4-FFF2-40B4-BE49-F238E27FC236}">
                <a16:creationId xmlns:a16="http://schemas.microsoft.com/office/drawing/2014/main" id="{8BF08F48-43FF-44CB-B49A-6BB72942E0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084" y="5351805"/>
            <a:ext cx="600075" cy="60007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3E9A6424-96EF-4672-A677-6D260EFE77CA}"/>
              </a:ext>
            </a:extLst>
          </p:cNvPr>
          <p:cNvSpPr/>
          <p:nvPr/>
        </p:nvSpPr>
        <p:spPr>
          <a:xfrm>
            <a:off x="1842048" y="5418784"/>
            <a:ext cx="9844088" cy="369332"/>
          </a:xfrm>
          <a:prstGeom prst="rect">
            <a:avLst/>
          </a:prstGeom>
        </p:spPr>
        <p:txBody>
          <a:bodyPr wrap="square" anchor="t">
            <a:spAutoFit/>
          </a:bodyPr>
          <a:lstStyle/>
          <a:p>
            <a:r>
              <a:rPr lang="en-GB">
                <a:latin typeface="+mj-lt"/>
              </a:rPr>
              <a:t>Funded by the Office for Students from 2019 to 2022.</a:t>
            </a:r>
          </a:p>
        </p:txBody>
      </p:sp>
    </p:spTree>
    <p:extLst>
      <p:ext uri="{BB962C8B-B14F-4D97-AF65-F5344CB8AC3E}">
        <p14:creationId xmlns:p14="http://schemas.microsoft.com/office/powerpoint/2010/main" val="959348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B6950A-B267-4535-B74E-DE9C8DCA8D3D}"/>
              </a:ext>
            </a:extLst>
          </p:cNvPr>
          <p:cNvPicPr>
            <a:picLocks noChangeAspect="1"/>
          </p:cNvPicPr>
          <p:nvPr/>
        </p:nvPicPr>
        <p:blipFill>
          <a:blip r:embed="rId2"/>
          <a:stretch>
            <a:fillRect/>
          </a:stretch>
        </p:blipFill>
        <p:spPr>
          <a:xfrm>
            <a:off x="2952773" y="2338027"/>
            <a:ext cx="4979386" cy="2800905"/>
          </a:xfrm>
          <a:prstGeom prst="rect">
            <a:avLst/>
          </a:prstGeom>
        </p:spPr>
      </p:pic>
      <p:sp>
        <p:nvSpPr>
          <p:cNvPr id="3" name="Slide Number Placeholder 2">
            <a:extLst>
              <a:ext uri="{FF2B5EF4-FFF2-40B4-BE49-F238E27FC236}">
                <a16:creationId xmlns:a16="http://schemas.microsoft.com/office/drawing/2014/main" id="{D8BC0E60-0EEF-43F0-B0D4-6645460D178D}"/>
              </a:ext>
            </a:extLst>
          </p:cNvPr>
          <p:cNvSpPr>
            <a:spLocks noGrp="1"/>
          </p:cNvSpPr>
          <p:nvPr>
            <p:ph type="sldNum" sz="quarter" idx="12"/>
          </p:nvPr>
        </p:nvSpPr>
        <p:spPr>
          <a:xfrm>
            <a:off x="8196594" y="6495691"/>
            <a:ext cx="2743200" cy="225784"/>
          </a:xfrm>
        </p:spPr>
        <p:txBody>
          <a:bodyPr/>
          <a:lstStyle/>
          <a:p>
            <a:fld id="{3AA6E59B-1D50-4E2A-9F3E-A166893D89E1}" type="slidenum">
              <a:rPr lang="en-GB" smtClean="0"/>
              <a:pPr/>
              <a:t>30</a:t>
            </a:fld>
            <a:endParaRPr lang="en-GB"/>
          </a:p>
        </p:txBody>
      </p:sp>
      <p:sp>
        <p:nvSpPr>
          <p:cNvPr id="4" name="Title 1">
            <a:extLst>
              <a:ext uri="{FF2B5EF4-FFF2-40B4-BE49-F238E27FC236}">
                <a16:creationId xmlns:a16="http://schemas.microsoft.com/office/drawing/2014/main" id="{E9289408-1A48-40BF-8762-523E5D1FF108}"/>
              </a:ext>
            </a:extLst>
          </p:cNvPr>
          <p:cNvSpPr>
            <a:spLocks noGrp="1"/>
          </p:cNvSpPr>
          <p:nvPr>
            <p:ph type="title"/>
          </p:nvPr>
        </p:nvSpPr>
        <p:spPr>
          <a:xfrm>
            <a:off x="1" y="956759"/>
            <a:ext cx="12191999" cy="991312"/>
          </a:xfrm>
        </p:spPr>
        <p:txBody>
          <a:bodyPr/>
          <a:lstStyle/>
          <a:p>
            <a:r>
              <a:rPr lang="en-GB"/>
              <a:t>Evidence toolkit</a:t>
            </a:r>
          </a:p>
        </p:txBody>
      </p:sp>
      <p:pic>
        <p:nvPicPr>
          <p:cNvPr id="6" name="Picture 5" descr="A close up of a logo&#10;&#10;Description automatically generated">
            <a:extLst>
              <a:ext uri="{FF2B5EF4-FFF2-40B4-BE49-F238E27FC236}">
                <a16:creationId xmlns:a16="http://schemas.microsoft.com/office/drawing/2014/main" id="{AA8F63ED-5403-46F7-AE4C-9E3D9CC0EFD9}"/>
              </a:ext>
            </a:extLst>
          </p:cNvPr>
          <p:cNvPicPr>
            <a:picLocks noChangeAspect="1"/>
          </p:cNvPicPr>
          <p:nvPr/>
        </p:nvPicPr>
        <p:blipFill rotWithShape="1">
          <a:blip r:embed="rId3">
            <a:extLst>
              <a:ext uri="{28A0092B-C50C-407E-A947-70E740481C1C}">
                <a14:useLocalDpi xmlns:a14="http://schemas.microsoft.com/office/drawing/2010/main" val="0"/>
              </a:ext>
            </a:extLst>
          </a:blip>
          <a:srcRect b="13951"/>
          <a:stretch/>
        </p:blipFill>
        <p:spPr>
          <a:xfrm>
            <a:off x="2518836" y="2021740"/>
            <a:ext cx="5965794" cy="4836260"/>
          </a:xfrm>
          <a:prstGeom prst="rect">
            <a:avLst/>
          </a:prstGeom>
        </p:spPr>
      </p:pic>
      <p:sp>
        <p:nvSpPr>
          <p:cNvPr id="14" name="TextBox 13">
            <a:extLst>
              <a:ext uri="{FF2B5EF4-FFF2-40B4-BE49-F238E27FC236}">
                <a16:creationId xmlns:a16="http://schemas.microsoft.com/office/drawing/2014/main" id="{FCFFFC93-6182-4148-8170-FBD0B95C2EB2}"/>
              </a:ext>
            </a:extLst>
          </p:cNvPr>
          <p:cNvSpPr txBox="1"/>
          <p:nvPr/>
        </p:nvSpPr>
        <p:spPr>
          <a:xfrm>
            <a:off x="5982856" y="5175640"/>
            <a:ext cx="3180564" cy="400110"/>
          </a:xfrm>
          <a:prstGeom prst="rect">
            <a:avLst/>
          </a:prstGeom>
          <a:noFill/>
        </p:spPr>
        <p:txBody>
          <a:bodyPr wrap="square" rtlCol="0">
            <a:spAutoFit/>
          </a:bodyPr>
          <a:lstStyle/>
          <a:p>
            <a:r>
              <a:rPr lang="en-GB" sz="2000" b="1" err="1">
                <a:solidFill>
                  <a:schemeClr val="bg1"/>
                </a:solidFill>
              </a:rPr>
              <a:t>taso.org.uk</a:t>
            </a:r>
            <a:r>
              <a:rPr lang="en-GB" sz="2000" b="1">
                <a:solidFill>
                  <a:schemeClr val="bg1"/>
                </a:solidFill>
              </a:rPr>
              <a:t> </a:t>
            </a:r>
          </a:p>
        </p:txBody>
      </p:sp>
      <p:sp>
        <p:nvSpPr>
          <p:cNvPr id="15" name="TextBox 14">
            <a:extLst>
              <a:ext uri="{FF2B5EF4-FFF2-40B4-BE49-F238E27FC236}">
                <a16:creationId xmlns:a16="http://schemas.microsoft.com/office/drawing/2014/main" id="{10472086-8BDC-476C-88EB-F0396FBE3A44}"/>
              </a:ext>
            </a:extLst>
          </p:cNvPr>
          <p:cNvSpPr txBox="1"/>
          <p:nvPr/>
        </p:nvSpPr>
        <p:spPr>
          <a:xfrm>
            <a:off x="3028580" y="5184143"/>
            <a:ext cx="3067420" cy="400110"/>
          </a:xfrm>
          <a:prstGeom prst="rect">
            <a:avLst/>
          </a:prstGeom>
          <a:noFill/>
        </p:spPr>
        <p:txBody>
          <a:bodyPr wrap="square" rtlCol="0">
            <a:spAutoFit/>
          </a:bodyPr>
          <a:lstStyle/>
          <a:p>
            <a:r>
              <a:rPr lang="en-GB" sz="2000" b="1">
                <a:solidFill>
                  <a:schemeClr val="bg1"/>
                </a:solidFill>
              </a:rPr>
              <a:t>Evidence toolkit</a:t>
            </a:r>
          </a:p>
        </p:txBody>
      </p:sp>
    </p:spTree>
    <p:extLst>
      <p:ext uri="{BB962C8B-B14F-4D97-AF65-F5344CB8AC3E}">
        <p14:creationId xmlns:p14="http://schemas.microsoft.com/office/powerpoint/2010/main" val="3459421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8BC0E60-0EEF-43F0-B0D4-6645460D178D}"/>
              </a:ext>
            </a:extLst>
          </p:cNvPr>
          <p:cNvSpPr>
            <a:spLocks noGrp="1"/>
          </p:cNvSpPr>
          <p:nvPr>
            <p:ph type="sldNum" sz="quarter" idx="12"/>
          </p:nvPr>
        </p:nvSpPr>
        <p:spPr>
          <a:xfrm>
            <a:off x="8196594" y="6495691"/>
            <a:ext cx="2743200" cy="225784"/>
          </a:xfrm>
        </p:spPr>
        <p:txBody>
          <a:bodyPr/>
          <a:lstStyle/>
          <a:p>
            <a:fld id="{3AA6E59B-1D50-4E2A-9F3E-A166893D89E1}" type="slidenum">
              <a:rPr lang="en-GB" smtClean="0"/>
              <a:pPr/>
              <a:t>31</a:t>
            </a:fld>
            <a:endParaRPr lang="en-GB"/>
          </a:p>
        </p:txBody>
      </p:sp>
      <p:sp>
        <p:nvSpPr>
          <p:cNvPr id="4" name="Title 1">
            <a:extLst>
              <a:ext uri="{FF2B5EF4-FFF2-40B4-BE49-F238E27FC236}">
                <a16:creationId xmlns:a16="http://schemas.microsoft.com/office/drawing/2014/main" id="{E9289408-1A48-40BF-8762-523E5D1FF108}"/>
              </a:ext>
            </a:extLst>
          </p:cNvPr>
          <p:cNvSpPr>
            <a:spLocks noGrp="1"/>
          </p:cNvSpPr>
          <p:nvPr>
            <p:ph type="title"/>
          </p:nvPr>
        </p:nvSpPr>
        <p:spPr>
          <a:xfrm>
            <a:off x="1" y="956759"/>
            <a:ext cx="12191999" cy="991312"/>
          </a:xfrm>
        </p:spPr>
        <p:txBody>
          <a:bodyPr/>
          <a:lstStyle/>
          <a:p>
            <a:r>
              <a:rPr lang="en-GB"/>
              <a:t>Evidence toolkit</a:t>
            </a:r>
          </a:p>
        </p:txBody>
      </p:sp>
      <p:sp>
        <p:nvSpPr>
          <p:cNvPr id="14" name="TextBox 13">
            <a:extLst>
              <a:ext uri="{FF2B5EF4-FFF2-40B4-BE49-F238E27FC236}">
                <a16:creationId xmlns:a16="http://schemas.microsoft.com/office/drawing/2014/main" id="{FCFFFC93-6182-4148-8170-FBD0B95C2EB2}"/>
              </a:ext>
            </a:extLst>
          </p:cNvPr>
          <p:cNvSpPr txBox="1"/>
          <p:nvPr/>
        </p:nvSpPr>
        <p:spPr>
          <a:xfrm>
            <a:off x="6096000" y="5138932"/>
            <a:ext cx="3180564" cy="400110"/>
          </a:xfrm>
          <a:prstGeom prst="rect">
            <a:avLst/>
          </a:prstGeom>
          <a:noFill/>
        </p:spPr>
        <p:txBody>
          <a:bodyPr wrap="square" rtlCol="0">
            <a:spAutoFit/>
          </a:bodyPr>
          <a:lstStyle/>
          <a:p>
            <a:r>
              <a:rPr lang="en-GB" sz="2000" b="1">
                <a:solidFill>
                  <a:schemeClr val="bg1"/>
                </a:solidFill>
              </a:rPr>
              <a:t>taso.org.uk </a:t>
            </a:r>
          </a:p>
        </p:txBody>
      </p:sp>
      <p:sp>
        <p:nvSpPr>
          <p:cNvPr id="15" name="TextBox 14">
            <a:extLst>
              <a:ext uri="{FF2B5EF4-FFF2-40B4-BE49-F238E27FC236}">
                <a16:creationId xmlns:a16="http://schemas.microsoft.com/office/drawing/2014/main" id="{10472086-8BDC-476C-88EB-F0396FBE3A44}"/>
              </a:ext>
            </a:extLst>
          </p:cNvPr>
          <p:cNvSpPr txBox="1"/>
          <p:nvPr/>
        </p:nvSpPr>
        <p:spPr>
          <a:xfrm>
            <a:off x="3227795" y="5176394"/>
            <a:ext cx="3067420" cy="400110"/>
          </a:xfrm>
          <a:prstGeom prst="rect">
            <a:avLst/>
          </a:prstGeom>
          <a:noFill/>
        </p:spPr>
        <p:txBody>
          <a:bodyPr wrap="square" rtlCol="0">
            <a:spAutoFit/>
          </a:bodyPr>
          <a:lstStyle/>
          <a:p>
            <a:r>
              <a:rPr lang="en-GB" sz="2000" b="1">
                <a:solidFill>
                  <a:schemeClr val="bg1"/>
                </a:solidFill>
              </a:rPr>
              <a:t>Evidence toolkit</a:t>
            </a:r>
          </a:p>
        </p:txBody>
      </p:sp>
      <p:pic>
        <p:nvPicPr>
          <p:cNvPr id="5" name="Picture 4">
            <a:extLst>
              <a:ext uri="{FF2B5EF4-FFF2-40B4-BE49-F238E27FC236}">
                <a16:creationId xmlns:a16="http://schemas.microsoft.com/office/drawing/2014/main" id="{F0DAB0BE-B596-4150-99A1-A041C74354B2}"/>
              </a:ext>
            </a:extLst>
          </p:cNvPr>
          <p:cNvPicPr>
            <a:picLocks noChangeAspect="1"/>
          </p:cNvPicPr>
          <p:nvPr/>
        </p:nvPicPr>
        <p:blipFill rotWithShape="1">
          <a:blip r:embed="rId2"/>
          <a:srcRect l="13398" t="13951" r="2864" b="16506"/>
          <a:stretch/>
        </p:blipFill>
        <p:spPr>
          <a:xfrm>
            <a:off x="1646502" y="2112419"/>
            <a:ext cx="7978512" cy="3727204"/>
          </a:xfrm>
          <a:prstGeom prst="rect">
            <a:avLst/>
          </a:prstGeom>
          <a:ln w="28575">
            <a:solidFill>
              <a:schemeClr val="tx1">
                <a:lumMod val="50000"/>
                <a:lumOff val="50000"/>
              </a:schemeClr>
            </a:solidFill>
          </a:ln>
        </p:spPr>
      </p:pic>
    </p:spTree>
    <p:extLst>
      <p:ext uri="{BB962C8B-B14F-4D97-AF65-F5344CB8AC3E}">
        <p14:creationId xmlns:p14="http://schemas.microsoft.com/office/powerpoint/2010/main" val="6560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8BC0E60-0EEF-43F0-B0D4-6645460D178D}"/>
              </a:ext>
            </a:extLst>
          </p:cNvPr>
          <p:cNvSpPr>
            <a:spLocks noGrp="1"/>
          </p:cNvSpPr>
          <p:nvPr>
            <p:ph type="sldNum" sz="quarter" idx="12"/>
          </p:nvPr>
        </p:nvSpPr>
        <p:spPr>
          <a:xfrm>
            <a:off x="8196594" y="6495691"/>
            <a:ext cx="2743200" cy="225784"/>
          </a:xfrm>
        </p:spPr>
        <p:txBody>
          <a:bodyPr/>
          <a:lstStyle/>
          <a:p>
            <a:fld id="{3AA6E59B-1D50-4E2A-9F3E-A166893D89E1}" type="slidenum">
              <a:rPr lang="en-GB" smtClean="0"/>
              <a:pPr/>
              <a:t>32</a:t>
            </a:fld>
            <a:endParaRPr lang="en-GB"/>
          </a:p>
        </p:txBody>
      </p:sp>
      <p:sp>
        <p:nvSpPr>
          <p:cNvPr id="4" name="Title 1">
            <a:extLst>
              <a:ext uri="{FF2B5EF4-FFF2-40B4-BE49-F238E27FC236}">
                <a16:creationId xmlns:a16="http://schemas.microsoft.com/office/drawing/2014/main" id="{E9289408-1A48-40BF-8762-523E5D1FF108}"/>
              </a:ext>
            </a:extLst>
          </p:cNvPr>
          <p:cNvSpPr>
            <a:spLocks noGrp="1"/>
          </p:cNvSpPr>
          <p:nvPr>
            <p:ph type="title"/>
          </p:nvPr>
        </p:nvSpPr>
        <p:spPr>
          <a:xfrm>
            <a:off x="1" y="956759"/>
            <a:ext cx="12191999" cy="991312"/>
          </a:xfrm>
        </p:spPr>
        <p:txBody>
          <a:bodyPr/>
          <a:lstStyle/>
          <a:p>
            <a:r>
              <a:rPr lang="en-GB"/>
              <a:t>Evidence toolkit</a:t>
            </a:r>
          </a:p>
        </p:txBody>
      </p:sp>
      <p:sp>
        <p:nvSpPr>
          <p:cNvPr id="14" name="TextBox 13">
            <a:extLst>
              <a:ext uri="{FF2B5EF4-FFF2-40B4-BE49-F238E27FC236}">
                <a16:creationId xmlns:a16="http://schemas.microsoft.com/office/drawing/2014/main" id="{FCFFFC93-6182-4148-8170-FBD0B95C2EB2}"/>
              </a:ext>
            </a:extLst>
          </p:cNvPr>
          <p:cNvSpPr txBox="1"/>
          <p:nvPr/>
        </p:nvSpPr>
        <p:spPr>
          <a:xfrm>
            <a:off x="6096000" y="5138932"/>
            <a:ext cx="3180564" cy="400110"/>
          </a:xfrm>
          <a:prstGeom prst="rect">
            <a:avLst/>
          </a:prstGeom>
          <a:noFill/>
        </p:spPr>
        <p:txBody>
          <a:bodyPr wrap="square" rtlCol="0">
            <a:spAutoFit/>
          </a:bodyPr>
          <a:lstStyle/>
          <a:p>
            <a:r>
              <a:rPr lang="en-GB" sz="2000" b="1">
                <a:solidFill>
                  <a:schemeClr val="bg1"/>
                </a:solidFill>
              </a:rPr>
              <a:t>taso.org.uk </a:t>
            </a:r>
          </a:p>
        </p:txBody>
      </p:sp>
      <p:sp>
        <p:nvSpPr>
          <p:cNvPr id="15" name="TextBox 14">
            <a:extLst>
              <a:ext uri="{FF2B5EF4-FFF2-40B4-BE49-F238E27FC236}">
                <a16:creationId xmlns:a16="http://schemas.microsoft.com/office/drawing/2014/main" id="{10472086-8BDC-476C-88EB-F0396FBE3A44}"/>
              </a:ext>
            </a:extLst>
          </p:cNvPr>
          <p:cNvSpPr txBox="1"/>
          <p:nvPr/>
        </p:nvSpPr>
        <p:spPr>
          <a:xfrm>
            <a:off x="3227795" y="5176394"/>
            <a:ext cx="3067420" cy="400110"/>
          </a:xfrm>
          <a:prstGeom prst="rect">
            <a:avLst/>
          </a:prstGeom>
          <a:noFill/>
        </p:spPr>
        <p:txBody>
          <a:bodyPr wrap="square" rtlCol="0">
            <a:spAutoFit/>
          </a:bodyPr>
          <a:lstStyle/>
          <a:p>
            <a:r>
              <a:rPr lang="en-GB" sz="2000" b="1">
                <a:solidFill>
                  <a:schemeClr val="bg1"/>
                </a:solidFill>
              </a:rPr>
              <a:t>Evidence toolkit</a:t>
            </a:r>
          </a:p>
        </p:txBody>
      </p:sp>
      <p:pic>
        <p:nvPicPr>
          <p:cNvPr id="7" name="Picture 6">
            <a:extLst>
              <a:ext uri="{FF2B5EF4-FFF2-40B4-BE49-F238E27FC236}">
                <a16:creationId xmlns:a16="http://schemas.microsoft.com/office/drawing/2014/main" id="{02CD4644-6E3F-417B-AFEF-6BE27D541337}"/>
              </a:ext>
            </a:extLst>
          </p:cNvPr>
          <p:cNvPicPr>
            <a:picLocks noChangeAspect="1"/>
          </p:cNvPicPr>
          <p:nvPr/>
        </p:nvPicPr>
        <p:blipFill rotWithShape="1">
          <a:blip r:embed="rId2"/>
          <a:srcRect l="8592" t="11003" r="6432" b="7184"/>
          <a:stretch/>
        </p:blipFill>
        <p:spPr>
          <a:xfrm>
            <a:off x="1631950" y="2097088"/>
            <a:ext cx="7998782" cy="4331816"/>
          </a:xfrm>
          <a:prstGeom prst="rect">
            <a:avLst/>
          </a:prstGeom>
          <a:ln w="28575">
            <a:solidFill>
              <a:schemeClr val="tx1">
                <a:lumMod val="50000"/>
                <a:lumOff val="50000"/>
              </a:schemeClr>
            </a:solidFill>
          </a:ln>
        </p:spPr>
      </p:pic>
    </p:spTree>
    <p:extLst>
      <p:ext uri="{BB962C8B-B14F-4D97-AF65-F5344CB8AC3E}">
        <p14:creationId xmlns:p14="http://schemas.microsoft.com/office/powerpoint/2010/main" val="31301063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3FA1C-A95B-4D21-8E28-73A2EE02E41E}"/>
              </a:ext>
            </a:extLst>
          </p:cNvPr>
          <p:cNvSpPr>
            <a:spLocks noGrp="1"/>
          </p:cNvSpPr>
          <p:nvPr>
            <p:ph type="title"/>
          </p:nvPr>
        </p:nvSpPr>
        <p:spPr>
          <a:xfrm>
            <a:off x="1" y="1715787"/>
            <a:ext cx="12191999" cy="1713213"/>
          </a:xfrm>
        </p:spPr>
        <p:txBody>
          <a:bodyPr/>
          <a:lstStyle/>
          <a:p>
            <a:r>
              <a:rPr lang="en-GB"/>
              <a:t>Questions? </a:t>
            </a:r>
          </a:p>
        </p:txBody>
      </p:sp>
      <p:sp>
        <p:nvSpPr>
          <p:cNvPr id="3" name="Slide Number Placeholder 2">
            <a:extLst>
              <a:ext uri="{FF2B5EF4-FFF2-40B4-BE49-F238E27FC236}">
                <a16:creationId xmlns:a16="http://schemas.microsoft.com/office/drawing/2014/main" id="{AF19DE6A-DAA0-4965-B063-BE6236FF3632}"/>
              </a:ext>
            </a:extLst>
          </p:cNvPr>
          <p:cNvSpPr>
            <a:spLocks noGrp="1"/>
          </p:cNvSpPr>
          <p:nvPr>
            <p:ph type="sldNum" sz="quarter" idx="12"/>
          </p:nvPr>
        </p:nvSpPr>
        <p:spPr/>
        <p:txBody>
          <a:bodyPr/>
          <a:lstStyle/>
          <a:p>
            <a:fld id="{3AA6E59B-1D50-4E2A-9F3E-A166893D89E1}" type="slidenum">
              <a:rPr lang="en-GB" smtClean="0"/>
              <a:pPr/>
              <a:t>33</a:t>
            </a:fld>
            <a:endParaRPr lang="en-GB"/>
          </a:p>
        </p:txBody>
      </p:sp>
      <p:pic>
        <p:nvPicPr>
          <p:cNvPr id="5" name="Graphic 4" descr="Questions">
            <a:extLst>
              <a:ext uri="{FF2B5EF4-FFF2-40B4-BE49-F238E27FC236}">
                <a16:creationId xmlns:a16="http://schemas.microsoft.com/office/drawing/2014/main" id="{F58DEBA5-9C8C-40B0-A572-885F6DBCD5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3383" y="3685702"/>
            <a:ext cx="2281313" cy="2281313"/>
          </a:xfrm>
          <a:prstGeom prst="rect">
            <a:avLst/>
          </a:prstGeom>
        </p:spPr>
      </p:pic>
    </p:spTree>
    <p:extLst>
      <p:ext uri="{BB962C8B-B14F-4D97-AF65-F5344CB8AC3E}">
        <p14:creationId xmlns:p14="http://schemas.microsoft.com/office/powerpoint/2010/main" val="2689018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0880A0-3961-264A-8687-22907F609A2A}"/>
              </a:ext>
            </a:extLst>
          </p:cNvPr>
          <p:cNvSpPr>
            <a:spLocks noGrp="1"/>
          </p:cNvSpPr>
          <p:nvPr>
            <p:ph type="title"/>
          </p:nvPr>
        </p:nvSpPr>
        <p:spPr>
          <a:xfrm>
            <a:off x="0" y="1821904"/>
            <a:ext cx="12192000" cy="1196504"/>
          </a:xfrm>
          <a:gradFill>
            <a:gsLst>
              <a:gs pos="0">
                <a:schemeClr val="accent1"/>
              </a:gs>
              <a:gs pos="100000">
                <a:schemeClr val="tx2"/>
              </a:gs>
            </a:gsLst>
            <a:lin ang="0" scaled="1"/>
          </a:gradFill>
        </p:spPr>
        <p:txBody>
          <a:bodyPr>
            <a:normAutofit/>
          </a:bodyPr>
          <a:lstStyle/>
          <a:p>
            <a:r>
              <a:rPr lang="en-GB" sz="4000">
                <a:solidFill>
                  <a:schemeClr val="bg1"/>
                </a:solidFill>
              </a:rPr>
              <a:t>How this can help you</a:t>
            </a:r>
            <a:endParaRPr lang="en-US" sz="4000">
              <a:solidFill>
                <a:schemeClr val="bg1"/>
              </a:solidFill>
            </a:endParaRPr>
          </a:p>
        </p:txBody>
      </p:sp>
      <p:sp>
        <p:nvSpPr>
          <p:cNvPr id="2" name="Slide Number Placeholder 1">
            <a:extLst>
              <a:ext uri="{FF2B5EF4-FFF2-40B4-BE49-F238E27FC236}">
                <a16:creationId xmlns:a16="http://schemas.microsoft.com/office/drawing/2014/main" id="{42DEE5AA-6CA0-B94E-B052-6384B35759D5}"/>
              </a:ext>
            </a:extLst>
          </p:cNvPr>
          <p:cNvSpPr>
            <a:spLocks noGrp="1"/>
          </p:cNvSpPr>
          <p:nvPr>
            <p:ph type="sldNum" sz="quarter" idx="12"/>
          </p:nvPr>
        </p:nvSpPr>
        <p:spPr/>
        <p:txBody>
          <a:bodyPr/>
          <a:lstStyle/>
          <a:p>
            <a:fld id="{3AA6E59B-1D50-4E2A-9F3E-A166893D89E1}" type="slidenum">
              <a:rPr lang="en-GB" smtClean="0"/>
              <a:t>4</a:t>
            </a:fld>
            <a:endParaRPr lang="en-GB"/>
          </a:p>
        </p:txBody>
      </p:sp>
    </p:spTree>
    <p:extLst>
      <p:ext uri="{BB962C8B-B14F-4D97-AF65-F5344CB8AC3E}">
        <p14:creationId xmlns:p14="http://schemas.microsoft.com/office/powerpoint/2010/main" val="3538159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9B0A3C67-5574-4C9D-8CA0-6E30A52219A4}"/>
              </a:ext>
            </a:extLst>
          </p:cNvPr>
          <p:cNvSpPr txBox="1">
            <a:spLocks/>
          </p:cNvSpPr>
          <p:nvPr/>
        </p:nvSpPr>
        <p:spPr>
          <a:xfrm>
            <a:off x="0" y="942498"/>
            <a:ext cx="12191999" cy="689109"/>
          </a:xfrm>
          <a:prstGeom prst="rect">
            <a:avLst/>
          </a:prstGeom>
          <a:gradFill>
            <a:gsLst>
              <a:gs pos="0">
                <a:schemeClr val="accent1"/>
              </a:gs>
              <a:gs pos="100000">
                <a:schemeClr val="tx2"/>
              </a:gs>
            </a:gsLst>
            <a:lin ang="0" scaled="1"/>
          </a:gradFill>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GB">
                <a:solidFill>
                  <a:schemeClr val="bg1"/>
                </a:solidFill>
              </a:rPr>
              <a:t>The evaluation cycle</a:t>
            </a:r>
          </a:p>
        </p:txBody>
      </p:sp>
      <p:pic>
        <p:nvPicPr>
          <p:cNvPr id="4" name="Picture 3">
            <a:extLst>
              <a:ext uri="{FF2B5EF4-FFF2-40B4-BE49-F238E27FC236}">
                <a16:creationId xmlns:a16="http://schemas.microsoft.com/office/drawing/2014/main" id="{92E08528-0CDB-4BE5-A75F-DA8CB84FD217}"/>
              </a:ext>
            </a:extLst>
          </p:cNvPr>
          <p:cNvPicPr>
            <a:picLocks noChangeAspect="1"/>
          </p:cNvPicPr>
          <p:nvPr/>
        </p:nvPicPr>
        <p:blipFill>
          <a:blip r:embed="rId3"/>
          <a:stretch>
            <a:fillRect/>
          </a:stretch>
        </p:blipFill>
        <p:spPr>
          <a:xfrm>
            <a:off x="2938059" y="2049455"/>
            <a:ext cx="5144359" cy="4275557"/>
          </a:xfrm>
          <a:prstGeom prst="rect">
            <a:avLst/>
          </a:prstGeom>
        </p:spPr>
      </p:pic>
      <p:sp>
        <p:nvSpPr>
          <p:cNvPr id="2" name="Oval 1">
            <a:extLst>
              <a:ext uri="{FF2B5EF4-FFF2-40B4-BE49-F238E27FC236}">
                <a16:creationId xmlns:a16="http://schemas.microsoft.com/office/drawing/2014/main" id="{589D782A-E767-2C46-B365-2B905745F185}"/>
              </a:ext>
            </a:extLst>
          </p:cNvPr>
          <p:cNvSpPr/>
          <p:nvPr/>
        </p:nvSpPr>
        <p:spPr>
          <a:xfrm>
            <a:off x="4419629" y="1705201"/>
            <a:ext cx="2181218" cy="203443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FE90B89-55E4-1D49-B695-8BA9DDD6AD25}"/>
              </a:ext>
            </a:extLst>
          </p:cNvPr>
          <p:cNvSpPr>
            <a:spLocks noGrp="1"/>
          </p:cNvSpPr>
          <p:nvPr>
            <p:ph type="sldNum" sz="quarter" idx="12"/>
          </p:nvPr>
        </p:nvSpPr>
        <p:spPr/>
        <p:txBody>
          <a:bodyPr/>
          <a:lstStyle/>
          <a:p>
            <a:fld id="{3AA6E59B-1D50-4E2A-9F3E-A166893D89E1}" type="slidenum">
              <a:rPr lang="en-GB" smtClean="0"/>
              <a:t>5</a:t>
            </a:fld>
            <a:endParaRPr lang="en-GB"/>
          </a:p>
        </p:txBody>
      </p:sp>
    </p:spTree>
    <p:extLst>
      <p:ext uri="{BB962C8B-B14F-4D97-AF65-F5344CB8AC3E}">
        <p14:creationId xmlns:p14="http://schemas.microsoft.com/office/powerpoint/2010/main" val="2870039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C117F9-92B5-46A5-805F-3E9FB574819A}"/>
              </a:ext>
            </a:extLst>
          </p:cNvPr>
          <p:cNvSpPr>
            <a:spLocks noGrp="1"/>
          </p:cNvSpPr>
          <p:nvPr>
            <p:ph type="title"/>
          </p:nvPr>
        </p:nvSpPr>
        <p:spPr>
          <a:xfrm>
            <a:off x="4640" y="922619"/>
            <a:ext cx="12187360" cy="682804"/>
          </a:xfrm>
          <a:gradFill>
            <a:gsLst>
              <a:gs pos="0">
                <a:schemeClr val="accent1"/>
              </a:gs>
              <a:gs pos="100000">
                <a:schemeClr val="tx2"/>
              </a:gs>
            </a:gsLst>
            <a:lin ang="0" scaled="1"/>
          </a:gradFill>
        </p:spPr>
        <p:txBody>
          <a:bodyPr>
            <a:normAutofit fontScale="90000"/>
          </a:bodyPr>
          <a:lstStyle/>
          <a:p>
            <a:r>
              <a:rPr lang="en-GB">
                <a:solidFill>
                  <a:schemeClr val="bg1"/>
                </a:solidFill>
              </a:rPr>
              <a:t>What is a Theory of Change?</a:t>
            </a:r>
          </a:p>
        </p:txBody>
      </p:sp>
      <p:grpSp>
        <p:nvGrpSpPr>
          <p:cNvPr id="2" name="Group 1">
            <a:extLst>
              <a:ext uri="{FF2B5EF4-FFF2-40B4-BE49-F238E27FC236}">
                <a16:creationId xmlns:a16="http://schemas.microsoft.com/office/drawing/2014/main" id="{3BBFC855-CEA4-6E44-A5D2-0AD49F33A1EB}"/>
              </a:ext>
            </a:extLst>
          </p:cNvPr>
          <p:cNvGrpSpPr/>
          <p:nvPr/>
        </p:nvGrpSpPr>
        <p:grpSpPr>
          <a:xfrm>
            <a:off x="7222719" y="1703365"/>
            <a:ext cx="4716436" cy="4835906"/>
            <a:chOff x="7201937" y="1496973"/>
            <a:chExt cx="4445697" cy="4835906"/>
          </a:xfrm>
        </p:grpSpPr>
        <p:sp>
          <p:nvSpPr>
            <p:cNvPr id="5" name="Oval 4">
              <a:extLst>
                <a:ext uri="{FF2B5EF4-FFF2-40B4-BE49-F238E27FC236}">
                  <a16:creationId xmlns:a16="http://schemas.microsoft.com/office/drawing/2014/main" id="{D2785C53-14EA-DC43-AF7F-14E40EDD80D4}"/>
                </a:ext>
              </a:extLst>
            </p:cNvPr>
            <p:cNvSpPr/>
            <p:nvPr/>
          </p:nvSpPr>
          <p:spPr>
            <a:xfrm>
              <a:off x="7364155" y="1665312"/>
              <a:ext cx="3948303" cy="1371193"/>
            </a:xfrm>
            <a:prstGeom prst="ellipse">
              <a:avLst/>
            </a:prstGeom>
          </p:spPr>
          <p:style>
            <a:lnRef idx="0">
              <a:schemeClr val="accent2">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6" name="Down Arrow 5">
              <a:extLst>
                <a:ext uri="{FF2B5EF4-FFF2-40B4-BE49-F238E27FC236}">
                  <a16:creationId xmlns:a16="http://schemas.microsoft.com/office/drawing/2014/main" id="{90201A92-3272-8242-8244-D6BDE8180BF2}"/>
                </a:ext>
              </a:extLst>
            </p:cNvPr>
            <p:cNvSpPr/>
            <p:nvPr/>
          </p:nvSpPr>
          <p:spPr>
            <a:xfrm>
              <a:off x="8961840" y="5022899"/>
              <a:ext cx="765175" cy="489712"/>
            </a:xfrm>
            <a:prstGeom prst="downArrow">
              <a:avLst/>
            </a:pr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9" name="Freeform 8">
              <a:extLst>
                <a:ext uri="{FF2B5EF4-FFF2-40B4-BE49-F238E27FC236}">
                  <a16:creationId xmlns:a16="http://schemas.microsoft.com/office/drawing/2014/main" id="{33AA3E95-4FF7-D445-B594-5FC4CA13A311}"/>
                </a:ext>
              </a:extLst>
            </p:cNvPr>
            <p:cNvSpPr/>
            <p:nvPr/>
          </p:nvSpPr>
          <p:spPr>
            <a:xfrm>
              <a:off x="7508008" y="5414669"/>
              <a:ext cx="3672840" cy="918210"/>
            </a:xfrm>
            <a:custGeom>
              <a:avLst/>
              <a:gdLst>
                <a:gd name="connsiteX0" fmla="*/ 0 w 3672840"/>
                <a:gd name="connsiteY0" fmla="*/ 0 h 918210"/>
                <a:gd name="connsiteX1" fmla="*/ 3672840 w 3672840"/>
                <a:gd name="connsiteY1" fmla="*/ 0 h 918210"/>
                <a:gd name="connsiteX2" fmla="*/ 3672840 w 3672840"/>
                <a:gd name="connsiteY2" fmla="*/ 918210 h 918210"/>
                <a:gd name="connsiteX3" fmla="*/ 0 w 3672840"/>
                <a:gd name="connsiteY3" fmla="*/ 918210 h 918210"/>
                <a:gd name="connsiteX4" fmla="*/ 0 w 3672840"/>
                <a:gd name="connsiteY4" fmla="*/ 0 h 918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2840" h="918210">
                  <a:moveTo>
                    <a:pt x="0" y="0"/>
                  </a:moveTo>
                  <a:lnTo>
                    <a:pt x="3672840" y="0"/>
                  </a:lnTo>
                  <a:lnTo>
                    <a:pt x="3672840" y="918210"/>
                  </a:lnTo>
                  <a:lnTo>
                    <a:pt x="0" y="9182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kern="1200"/>
                <a:t>  Impact</a:t>
              </a:r>
            </a:p>
          </p:txBody>
        </p:sp>
        <p:sp>
          <p:nvSpPr>
            <p:cNvPr id="10" name="Freeform 9">
              <a:extLst>
                <a:ext uri="{FF2B5EF4-FFF2-40B4-BE49-F238E27FC236}">
                  <a16:creationId xmlns:a16="http://schemas.microsoft.com/office/drawing/2014/main" id="{05D129E9-D143-6540-BFE8-361AEEE2FD93}"/>
                </a:ext>
              </a:extLst>
            </p:cNvPr>
            <p:cNvSpPr/>
            <p:nvPr/>
          </p:nvSpPr>
          <p:spPr>
            <a:xfrm>
              <a:off x="8799623" y="3142405"/>
              <a:ext cx="1377315" cy="1377315"/>
            </a:xfrm>
            <a:custGeom>
              <a:avLst/>
              <a:gdLst>
                <a:gd name="connsiteX0" fmla="*/ 0 w 1377315"/>
                <a:gd name="connsiteY0" fmla="*/ 688658 h 1377315"/>
                <a:gd name="connsiteX1" fmla="*/ 688658 w 1377315"/>
                <a:gd name="connsiteY1" fmla="*/ 0 h 1377315"/>
                <a:gd name="connsiteX2" fmla="*/ 1377316 w 1377315"/>
                <a:gd name="connsiteY2" fmla="*/ 688658 h 1377315"/>
                <a:gd name="connsiteX3" fmla="*/ 688658 w 1377315"/>
                <a:gd name="connsiteY3" fmla="*/ 1377316 h 1377315"/>
                <a:gd name="connsiteX4" fmla="*/ 0 w 1377315"/>
                <a:gd name="connsiteY4" fmla="*/ 688658 h 1377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315" h="1377315">
                  <a:moveTo>
                    <a:pt x="0" y="688658"/>
                  </a:moveTo>
                  <a:cubicBezTo>
                    <a:pt x="0" y="308323"/>
                    <a:pt x="308323" y="0"/>
                    <a:pt x="688658" y="0"/>
                  </a:cubicBezTo>
                  <a:cubicBezTo>
                    <a:pt x="1068993" y="0"/>
                    <a:pt x="1377316" y="308323"/>
                    <a:pt x="1377316" y="688658"/>
                  </a:cubicBezTo>
                  <a:cubicBezTo>
                    <a:pt x="1377316" y="1068993"/>
                    <a:pt x="1068993" y="1377316"/>
                    <a:pt x="688658" y="1377316"/>
                  </a:cubicBezTo>
                  <a:cubicBezTo>
                    <a:pt x="308323" y="1377316"/>
                    <a:pt x="0" y="1068993"/>
                    <a:pt x="0" y="688658"/>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23293" tIns="223293" rIns="223293" bIns="223293" numCol="1" spcCol="1270" anchor="ctr" anchorCtr="0">
              <a:noAutofit/>
            </a:bodyPr>
            <a:lstStyle/>
            <a:p>
              <a:pPr marL="0" lvl="0" indent="0" algn="ctr" defTabSz="755650">
                <a:lnSpc>
                  <a:spcPct val="90000"/>
                </a:lnSpc>
                <a:spcBef>
                  <a:spcPct val="0"/>
                </a:spcBef>
                <a:spcAft>
                  <a:spcPct val="35000"/>
                </a:spcAft>
                <a:buNone/>
              </a:pPr>
              <a:r>
                <a:rPr lang="en-GB" sz="1700" kern="1200"/>
                <a:t>Outcomes</a:t>
              </a:r>
            </a:p>
          </p:txBody>
        </p:sp>
        <p:sp>
          <p:nvSpPr>
            <p:cNvPr id="11" name="Freeform 10">
              <a:extLst>
                <a:ext uri="{FF2B5EF4-FFF2-40B4-BE49-F238E27FC236}">
                  <a16:creationId xmlns:a16="http://schemas.microsoft.com/office/drawing/2014/main" id="{8823BB0C-3CC9-E14F-BEEC-263BA2BCBAD1}"/>
                </a:ext>
              </a:extLst>
            </p:cNvPr>
            <p:cNvSpPr/>
            <p:nvPr/>
          </p:nvSpPr>
          <p:spPr>
            <a:xfrm>
              <a:off x="7814078" y="2109113"/>
              <a:ext cx="1377315" cy="1377315"/>
            </a:xfrm>
            <a:custGeom>
              <a:avLst/>
              <a:gdLst>
                <a:gd name="connsiteX0" fmla="*/ 0 w 1377315"/>
                <a:gd name="connsiteY0" fmla="*/ 688658 h 1377315"/>
                <a:gd name="connsiteX1" fmla="*/ 688658 w 1377315"/>
                <a:gd name="connsiteY1" fmla="*/ 0 h 1377315"/>
                <a:gd name="connsiteX2" fmla="*/ 1377316 w 1377315"/>
                <a:gd name="connsiteY2" fmla="*/ 688658 h 1377315"/>
                <a:gd name="connsiteX3" fmla="*/ 688658 w 1377315"/>
                <a:gd name="connsiteY3" fmla="*/ 1377316 h 1377315"/>
                <a:gd name="connsiteX4" fmla="*/ 0 w 1377315"/>
                <a:gd name="connsiteY4" fmla="*/ 688658 h 1377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315" h="1377315">
                  <a:moveTo>
                    <a:pt x="0" y="688658"/>
                  </a:moveTo>
                  <a:cubicBezTo>
                    <a:pt x="0" y="308323"/>
                    <a:pt x="308323" y="0"/>
                    <a:pt x="688658" y="0"/>
                  </a:cubicBezTo>
                  <a:cubicBezTo>
                    <a:pt x="1068993" y="0"/>
                    <a:pt x="1377316" y="308323"/>
                    <a:pt x="1377316" y="688658"/>
                  </a:cubicBezTo>
                  <a:cubicBezTo>
                    <a:pt x="1377316" y="1068993"/>
                    <a:pt x="1068993" y="1377316"/>
                    <a:pt x="688658" y="1377316"/>
                  </a:cubicBezTo>
                  <a:cubicBezTo>
                    <a:pt x="308323" y="1377316"/>
                    <a:pt x="0" y="1068993"/>
                    <a:pt x="0" y="688658"/>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3293" tIns="223293" rIns="223293" bIns="223293" numCol="1" spcCol="1270" anchor="ctr" anchorCtr="0">
              <a:noAutofit/>
            </a:bodyPr>
            <a:lstStyle/>
            <a:p>
              <a:pPr marL="0" lvl="0" indent="0" algn="ctr" defTabSz="755650">
                <a:lnSpc>
                  <a:spcPct val="90000"/>
                </a:lnSpc>
                <a:spcBef>
                  <a:spcPct val="0"/>
                </a:spcBef>
                <a:spcAft>
                  <a:spcPct val="35000"/>
                </a:spcAft>
                <a:buNone/>
              </a:pPr>
              <a:r>
                <a:rPr lang="en-GB" sz="1700" kern="1200"/>
                <a:t>Activities</a:t>
              </a:r>
            </a:p>
          </p:txBody>
        </p:sp>
        <p:sp>
          <p:nvSpPr>
            <p:cNvPr id="12" name="Freeform 11">
              <a:extLst>
                <a:ext uri="{FF2B5EF4-FFF2-40B4-BE49-F238E27FC236}">
                  <a16:creationId xmlns:a16="http://schemas.microsoft.com/office/drawing/2014/main" id="{05ACE0B4-7D61-5649-AB4E-B830EE99C22F}"/>
                </a:ext>
              </a:extLst>
            </p:cNvPr>
            <p:cNvSpPr/>
            <p:nvPr/>
          </p:nvSpPr>
          <p:spPr>
            <a:xfrm>
              <a:off x="9222000" y="1776109"/>
              <a:ext cx="1377315" cy="1377315"/>
            </a:xfrm>
            <a:custGeom>
              <a:avLst/>
              <a:gdLst>
                <a:gd name="connsiteX0" fmla="*/ 0 w 1377315"/>
                <a:gd name="connsiteY0" fmla="*/ 688658 h 1377315"/>
                <a:gd name="connsiteX1" fmla="*/ 688658 w 1377315"/>
                <a:gd name="connsiteY1" fmla="*/ 0 h 1377315"/>
                <a:gd name="connsiteX2" fmla="*/ 1377316 w 1377315"/>
                <a:gd name="connsiteY2" fmla="*/ 688658 h 1377315"/>
                <a:gd name="connsiteX3" fmla="*/ 688658 w 1377315"/>
                <a:gd name="connsiteY3" fmla="*/ 1377316 h 1377315"/>
                <a:gd name="connsiteX4" fmla="*/ 0 w 1377315"/>
                <a:gd name="connsiteY4" fmla="*/ 688658 h 1377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315" h="1377315">
                  <a:moveTo>
                    <a:pt x="0" y="688658"/>
                  </a:moveTo>
                  <a:cubicBezTo>
                    <a:pt x="0" y="308323"/>
                    <a:pt x="308323" y="0"/>
                    <a:pt x="688658" y="0"/>
                  </a:cubicBezTo>
                  <a:cubicBezTo>
                    <a:pt x="1068993" y="0"/>
                    <a:pt x="1377316" y="308323"/>
                    <a:pt x="1377316" y="688658"/>
                  </a:cubicBezTo>
                  <a:cubicBezTo>
                    <a:pt x="1377316" y="1068993"/>
                    <a:pt x="1068993" y="1377316"/>
                    <a:pt x="688658" y="1377316"/>
                  </a:cubicBezTo>
                  <a:cubicBezTo>
                    <a:pt x="308323" y="1377316"/>
                    <a:pt x="0" y="1068993"/>
                    <a:pt x="0" y="688658"/>
                  </a:cubicBezTo>
                  <a:close/>
                </a:path>
              </a:pathLst>
            </a:custGeom>
            <a:solidFill>
              <a:schemeClr val="accent1"/>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23293" tIns="223293" rIns="223293" bIns="223293" numCol="1" spcCol="1270" anchor="ctr" anchorCtr="0">
              <a:noAutofit/>
            </a:bodyPr>
            <a:lstStyle/>
            <a:p>
              <a:pPr marL="0" lvl="0" indent="0" algn="ctr" defTabSz="755650">
                <a:lnSpc>
                  <a:spcPct val="90000"/>
                </a:lnSpc>
                <a:spcBef>
                  <a:spcPct val="0"/>
                </a:spcBef>
                <a:spcAft>
                  <a:spcPct val="35000"/>
                </a:spcAft>
                <a:buNone/>
              </a:pPr>
              <a:r>
                <a:rPr lang="en-GB" sz="1700" kern="1200"/>
                <a:t>Inputs</a:t>
              </a:r>
            </a:p>
          </p:txBody>
        </p:sp>
        <p:sp>
          <p:nvSpPr>
            <p:cNvPr id="13" name="Shape 12">
              <a:extLst>
                <a:ext uri="{FF2B5EF4-FFF2-40B4-BE49-F238E27FC236}">
                  <a16:creationId xmlns:a16="http://schemas.microsoft.com/office/drawing/2014/main" id="{5E34299B-CF04-AC4D-9FC0-E7290ABCA903}"/>
                </a:ext>
              </a:extLst>
            </p:cNvPr>
            <p:cNvSpPr/>
            <p:nvPr/>
          </p:nvSpPr>
          <p:spPr>
            <a:xfrm>
              <a:off x="7201937" y="1496973"/>
              <a:ext cx="4445697" cy="3427984"/>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GB" sz="1600"/>
            </a:p>
          </p:txBody>
        </p:sp>
      </p:grpSp>
      <p:sp>
        <p:nvSpPr>
          <p:cNvPr id="7" name="Content Placeholder 2">
            <a:extLst>
              <a:ext uri="{FF2B5EF4-FFF2-40B4-BE49-F238E27FC236}">
                <a16:creationId xmlns:a16="http://schemas.microsoft.com/office/drawing/2014/main" id="{07F515ED-ABDF-44C7-B307-25980C653CF9}"/>
              </a:ext>
            </a:extLst>
          </p:cNvPr>
          <p:cNvSpPr>
            <a:spLocks noGrp="1"/>
          </p:cNvSpPr>
          <p:nvPr>
            <p:ph idx="1"/>
          </p:nvPr>
        </p:nvSpPr>
        <p:spPr>
          <a:xfrm>
            <a:off x="838200" y="1867862"/>
            <a:ext cx="5943600" cy="4506912"/>
          </a:xfrm>
        </p:spPr>
        <p:txBody>
          <a:bodyPr numCol="1">
            <a:normAutofit/>
          </a:bodyPr>
          <a:lstStyle/>
          <a:p>
            <a:pPr marL="0" indent="0">
              <a:buNone/>
            </a:pPr>
            <a:r>
              <a:rPr lang="en-GB" sz="2400" dirty="0"/>
              <a:t>A tool that can help you</a:t>
            </a:r>
          </a:p>
          <a:p>
            <a:r>
              <a:rPr lang="en-GB" sz="2400" dirty="0"/>
              <a:t>describe the need you are trying to address</a:t>
            </a:r>
          </a:p>
          <a:p>
            <a:r>
              <a:rPr lang="en-GB" sz="2400" dirty="0"/>
              <a:t>the changes you want to make (your outcomes); and</a:t>
            </a:r>
          </a:p>
          <a:p>
            <a:r>
              <a:rPr lang="en-GB" sz="2400" dirty="0"/>
              <a:t>what you plan to do (your activities)</a:t>
            </a:r>
          </a:p>
          <a:p>
            <a:endParaRPr lang="en-GB" sz="2400" dirty="0">
              <a:solidFill>
                <a:schemeClr val="tx2"/>
              </a:solidFill>
            </a:endParaRPr>
          </a:p>
          <a:p>
            <a:pPr marL="0" indent="0">
              <a:buNone/>
            </a:pPr>
            <a:r>
              <a:rPr lang="en-GB" sz="2400" dirty="0"/>
              <a:t>It can help you improve your </a:t>
            </a:r>
            <a:r>
              <a:rPr lang="en-GB" sz="2400" dirty="0">
                <a:solidFill>
                  <a:schemeClr val="accent2"/>
                </a:solidFill>
              </a:rPr>
              <a:t>strategy</a:t>
            </a:r>
            <a:r>
              <a:rPr lang="en-GB" sz="2400" dirty="0">
                <a:solidFill>
                  <a:schemeClr val="tx2"/>
                </a:solidFill>
              </a:rPr>
              <a:t>, </a:t>
            </a:r>
            <a:r>
              <a:rPr lang="en-GB" sz="2400" dirty="0">
                <a:solidFill>
                  <a:schemeClr val="accent1"/>
                </a:solidFill>
              </a:rPr>
              <a:t>measurement</a:t>
            </a:r>
            <a:r>
              <a:rPr lang="en-GB" sz="2400" dirty="0">
                <a:solidFill>
                  <a:schemeClr val="tx2"/>
                </a:solidFill>
              </a:rPr>
              <a:t>, </a:t>
            </a:r>
            <a:r>
              <a:rPr lang="en-GB" sz="2400" dirty="0">
                <a:solidFill>
                  <a:schemeClr val="accent3"/>
                </a:solidFill>
              </a:rPr>
              <a:t>communication </a:t>
            </a:r>
            <a:r>
              <a:rPr lang="en-GB" sz="2400" dirty="0"/>
              <a:t>and</a:t>
            </a:r>
            <a:r>
              <a:rPr lang="en-GB" sz="2400" dirty="0">
                <a:solidFill>
                  <a:schemeClr val="tx2"/>
                </a:solidFill>
              </a:rPr>
              <a:t> </a:t>
            </a:r>
            <a:r>
              <a:rPr lang="en-GB" sz="2400" dirty="0">
                <a:solidFill>
                  <a:schemeClr val="accent2"/>
                </a:solidFill>
              </a:rPr>
              <a:t>partnership </a:t>
            </a:r>
            <a:r>
              <a:rPr lang="en-GB" sz="2400" dirty="0"/>
              <a:t>working.</a:t>
            </a:r>
          </a:p>
          <a:p>
            <a:endParaRPr lang="en-GB" dirty="0">
              <a:solidFill>
                <a:schemeClr val="tx2"/>
              </a:solidFill>
            </a:endParaRPr>
          </a:p>
          <a:p>
            <a:pPr marL="0" indent="0">
              <a:buNone/>
            </a:pPr>
            <a:endParaRPr lang="en-GB" dirty="0"/>
          </a:p>
        </p:txBody>
      </p:sp>
      <p:sp>
        <p:nvSpPr>
          <p:cNvPr id="4" name="Slide Number Placeholder 3">
            <a:extLst>
              <a:ext uri="{FF2B5EF4-FFF2-40B4-BE49-F238E27FC236}">
                <a16:creationId xmlns:a16="http://schemas.microsoft.com/office/drawing/2014/main" id="{AA90485A-23A2-724F-A8E2-57B071979C10}"/>
              </a:ext>
            </a:extLst>
          </p:cNvPr>
          <p:cNvSpPr>
            <a:spLocks noGrp="1"/>
          </p:cNvSpPr>
          <p:nvPr>
            <p:ph type="sldNum" sz="quarter" idx="12"/>
          </p:nvPr>
        </p:nvSpPr>
        <p:spPr/>
        <p:txBody>
          <a:bodyPr/>
          <a:lstStyle/>
          <a:p>
            <a:fld id="{3AA6E59B-1D50-4E2A-9F3E-A166893D89E1}" type="slidenum">
              <a:rPr lang="en-GB" smtClean="0"/>
              <a:t>6</a:t>
            </a:fld>
            <a:endParaRPr lang="en-GB"/>
          </a:p>
        </p:txBody>
      </p:sp>
    </p:spTree>
    <p:extLst>
      <p:ext uri="{BB962C8B-B14F-4D97-AF65-F5344CB8AC3E}">
        <p14:creationId xmlns:p14="http://schemas.microsoft.com/office/powerpoint/2010/main" val="218404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107656-B067-4829-BACE-8F2E345A3C73}"/>
              </a:ext>
            </a:extLst>
          </p:cNvPr>
          <p:cNvSpPr>
            <a:spLocks noGrp="1"/>
          </p:cNvSpPr>
          <p:nvPr>
            <p:ph type="title"/>
          </p:nvPr>
        </p:nvSpPr>
        <p:spPr>
          <a:xfrm>
            <a:off x="0" y="79654"/>
            <a:ext cx="12192000" cy="834746"/>
          </a:xfrm>
          <a:gradFill>
            <a:gsLst>
              <a:gs pos="0">
                <a:schemeClr val="accent1"/>
              </a:gs>
              <a:gs pos="100000">
                <a:schemeClr val="tx2"/>
              </a:gs>
            </a:gsLst>
            <a:lin ang="0" scaled="1"/>
          </a:gradFill>
        </p:spPr>
        <p:txBody>
          <a:bodyPr>
            <a:normAutofit/>
          </a:bodyPr>
          <a:lstStyle/>
          <a:p>
            <a:r>
              <a:rPr lang="en-GB" sz="4000">
                <a:solidFill>
                  <a:schemeClr val="bg1"/>
                </a:solidFill>
              </a:rPr>
              <a:t>Questions a </a:t>
            </a:r>
            <a:r>
              <a:rPr lang="en-GB" sz="4000" err="1">
                <a:solidFill>
                  <a:schemeClr val="bg1"/>
                </a:solidFill>
              </a:rPr>
              <a:t>ToC</a:t>
            </a:r>
            <a:r>
              <a:rPr lang="en-GB" sz="4000">
                <a:solidFill>
                  <a:schemeClr val="bg1"/>
                </a:solidFill>
              </a:rPr>
              <a:t> can help with</a:t>
            </a:r>
          </a:p>
        </p:txBody>
      </p:sp>
      <p:graphicFrame>
        <p:nvGraphicFramePr>
          <p:cNvPr id="4" name="Content Placeholder 6">
            <a:extLst>
              <a:ext uri="{FF2B5EF4-FFF2-40B4-BE49-F238E27FC236}">
                <a16:creationId xmlns:a16="http://schemas.microsoft.com/office/drawing/2014/main" id="{063D0BA8-9A18-4932-B82E-522E49C11B16}"/>
              </a:ext>
            </a:extLst>
          </p:cNvPr>
          <p:cNvGraphicFramePr>
            <a:graphicFrameLocks/>
          </p:cNvGraphicFramePr>
          <p:nvPr>
            <p:extLst>
              <p:ext uri="{D42A27DB-BD31-4B8C-83A1-F6EECF244321}">
                <p14:modId xmlns:p14="http://schemas.microsoft.com/office/powerpoint/2010/main" val="2355467430"/>
              </p:ext>
            </p:extLst>
          </p:nvPr>
        </p:nvGraphicFramePr>
        <p:xfrm>
          <a:off x="595745" y="154160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B9923556-459E-6940-B590-FC64FBA398AC}"/>
              </a:ext>
            </a:extLst>
          </p:cNvPr>
          <p:cNvSpPr>
            <a:spLocks noGrp="1"/>
          </p:cNvSpPr>
          <p:nvPr>
            <p:ph type="sldNum" sz="quarter" idx="12"/>
          </p:nvPr>
        </p:nvSpPr>
        <p:spPr/>
        <p:txBody>
          <a:bodyPr/>
          <a:lstStyle/>
          <a:p>
            <a:fld id="{3AA6E59B-1D50-4E2A-9F3E-A166893D89E1}" type="slidenum">
              <a:rPr lang="en-GB" smtClean="0"/>
              <a:t>7</a:t>
            </a:fld>
            <a:endParaRPr lang="en-GB"/>
          </a:p>
        </p:txBody>
      </p:sp>
    </p:spTree>
    <p:extLst>
      <p:ext uri="{BB962C8B-B14F-4D97-AF65-F5344CB8AC3E}">
        <p14:creationId xmlns:p14="http://schemas.microsoft.com/office/powerpoint/2010/main" val="1082331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8B5ECD-45C0-4D08-ABAD-4E16AEB25DEA}"/>
              </a:ext>
            </a:extLst>
          </p:cNvPr>
          <p:cNvSpPr>
            <a:spLocks noGrp="1"/>
          </p:cNvSpPr>
          <p:nvPr>
            <p:ph type="title"/>
          </p:nvPr>
        </p:nvSpPr>
        <p:spPr>
          <a:xfrm>
            <a:off x="0" y="1757734"/>
            <a:ext cx="12192000" cy="1317975"/>
          </a:xfrm>
          <a:gradFill flip="none" rotWithShape="1">
            <a:gsLst>
              <a:gs pos="12000">
                <a:schemeClr val="tx2"/>
              </a:gs>
              <a:gs pos="89000">
                <a:schemeClr val="accent1"/>
              </a:gs>
            </a:gsLst>
            <a:lin ang="10800000" scaled="1"/>
            <a:tileRect/>
          </a:gradFill>
        </p:spPr>
        <p:txBody>
          <a:bodyPr>
            <a:normAutofit/>
          </a:bodyPr>
          <a:lstStyle/>
          <a:p>
            <a:r>
              <a:rPr lang="en-GB" sz="4000">
                <a:solidFill>
                  <a:schemeClr val="bg1"/>
                </a:solidFill>
              </a:rPr>
              <a:t>Developing a Theory of Change</a:t>
            </a:r>
          </a:p>
        </p:txBody>
      </p:sp>
      <p:sp>
        <p:nvSpPr>
          <p:cNvPr id="2" name="Slide Number Placeholder 1">
            <a:extLst>
              <a:ext uri="{FF2B5EF4-FFF2-40B4-BE49-F238E27FC236}">
                <a16:creationId xmlns:a16="http://schemas.microsoft.com/office/drawing/2014/main" id="{E186DDAF-AE6C-3A4C-A375-4D069F22C709}"/>
              </a:ext>
            </a:extLst>
          </p:cNvPr>
          <p:cNvSpPr>
            <a:spLocks noGrp="1"/>
          </p:cNvSpPr>
          <p:nvPr>
            <p:ph type="sldNum" sz="quarter" idx="12"/>
          </p:nvPr>
        </p:nvSpPr>
        <p:spPr/>
        <p:txBody>
          <a:bodyPr/>
          <a:lstStyle/>
          <a:p>
            <a:fld id="{3AA6E59B-1D50-4E2A-9F3E-A166893D89E1}" type="slidenum">
              <a:rPr lang="en-GB" smtClean="0"/>
              <a:t>8</a:t>
            </a:fld>
            <a:endParaRPr lang="en-GB"/>
          </a:p>
        </p:txBody>
      </p:sp>
    </p:spTree>
    <p:extLst>
      <p:ext uri="{BB962C8B-B14F-4D97-AF65-F5344CB8AC3E}">
        <p14:creationId xmlns:p14="http://schemas.microsoft.com/office/powerpoint/2010/main" val="1195086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itle 2">
            <a:extLst>
              <a:ext uri="{FF2B5EF4-FFF2-40B4-BE49-F238E27FC236}">
                <a16:creationId xmlns:a16="http://schemas.microsoft.com/office/drawing/2014/main" id="{77879161-DAAB-4989-AA2B-A2747E370A82}"/>
              </a:ext>
            </a:extLst>
          </p:cNvPr>
          <p:cNvSpPr txBox="1">
            <a:spLocks/>
          </p:cNvSpPr>
          <p:nvPr/>
        </p:nvSpPr>
        <p:spPr>
          <a:xfrm>
            <a:off x="0" y="187037"/>
            <a:ext cx="12192000" cy="696190"/>
          </a:xfrm>
          <a:prstGeom prst="rect">
            <a:avLst/>
          </a:prstGeom>
          <a:gradFill>
            <a:gsLst>
              <a:gs pos="12000">
                <a:schemeClr val="tx2"/>
              </a:gs>
              <a:gs pos="89000">
                <a:schemeClr val="accent1"/>
              </a:gs>
            </a:gsLst>
            <a:lin ang="10800000" scaled="1"/>
          </a:gradFill>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GB">
                <a:solidFill>
                  <a:schemeClr val="bg1"/>
                </a:solidFill>
              </a:rPr>
              <a:t>Developing a Theory of Change </a:t>
            </a:r>
          </a:p>
        </p:txBody>
      </p:sp>
      <p:pic>
        <p:nvPicPr>
          <p:cNvPr id="2" name="Picture 1">
            <a:extLst>
              <a:ext uri="{FF2B5EF4-FFF2-40B4-BE49-F238E27FC236}">
                <a16:creationId xmlns:a16="http://schemas.microsoft.com/office/drawing/2014/main" id="{2F96BD06-0E48-4A6F-9724-8BE190D9DD28}"/>
              </a:ext>
            </a:extLst>
          </p:cNvPr>
          <p:cNvPicPr>
            <a:picLocks noChangeAspect="1"/>
          </p:cNvPicPr>
          <p:nvPr/>
        </p:nvPicPr>
        <p:blipFill>
          <a:blip r:embed="rId3"/>
          <a:stretch>
            <a:fillRect/>
          </a:stretch>
        </p:blipFill>
        <p:spPr>
          <a:xfrm>
            <a:off x="796031" y="1056444"/>
            <a:ext cx="10599938" cy="5614519"/>
          </a:xfrm>
          <a:prstGeom prst="rect">
            <a:avLst/>
          </a:prstGeom>
        </p:spPr>
      </p:pic>
      <p:sp>
        <p:nvSpPr>
          <p:cNvPr id="3" name="Slide Number Placeholder 2">
            <a:extLst>
              <a:ext uri="{FF2B5EF4-FFF2-40B4-BE49-F238E27FC236}">
                <a16:creationId xmlns:a16="http://schemas.microsoft.com/office/drawing/2014/main" id="{7CD35D53-1804-E549-A0D0-0DC3ED256019}"/>
              </a:ext>
            </a:extLst>
          </p:cNvPr>
          <p:cNvSpPr>
            <a:spLocks noGrp="1"/>
          </p:cNvSpPr>
          <p:nvPr>
            <p:ph type="sldNum" sz="quarter" idx="12"/>
          </p:nvPr>
        </p:nvSpPr>
        <p:spPr/>
        <p:txBody>
          <a:bodyPr/>
          <a:lstStyle/>
          <a:p>
            <a:fld id="{3AA6E59B-1D50-4E2A-9F3E-A166893D89E1}" type="slidenum">
              <a:rPr lang="en-GB" smtClean="0"/>
              <a:t>9</a:t>
            </a:fld>
            <a:endParaRPr lang="en-GB"/>
          </a:p>
        </p:txBody>
      </p:sp>
    </p:spTree>
    <p:extLst>
      <p:ext uri="{BB962C8B-B14F-4D97-AF65-F5344CB8AC3E}">
        <p14:creationId xmlns:p14="http://schemas.microsoft.com/office/powerpoint/2010/main" val="856869447"/>
      </p:ext>
    </p:extLst>
  </p:cSld>
  <p:clrMapOvr>
    <a:masterClrMapping/>
  </p:clrMapOvr>
</p:sld>
</file>

<file path=ppt/theme/theme1.xml><?xml version="1.0" encoding="utf-8"?>
<a:theme xmlns:a="http://schemas.openxmlformats.org/drawingml/2006/main" name="Office Theme">
  <a:themeElements>
    <a:clrScheme name="TASO">
      <a:dk1>
        <a:sysClr val="windowText" lastClr="000000"/>
      </a:dk1>
      <a:lt1>
        <a:sysClr val="window" lastClr="FFFFFF"/>
      </a:lt1>
      <a:dk2>
        <a:srgbClr val="3B66BC"/>
      </a:dk2>
      <a:lt2>
        <a:srgbClr val="EDEBE3"/>
      </a:lt2>
      <a:accent1>
        <a:srgbClr val="07DBB3"/>
      </a:accent1>
      <a:accent2>
        <a:srgbClr val="F9466C"/>
      </a:accent2>
      <a:accent3>
        <a:srgbClr val="3B66BC"/>
      </a:accent3>
      <a:accent4>
        <a:srgbClr val="EDEBE3"/>
      </a:accent4>
      <a:accent5>
        <a:srgbClr val="000000"/>
      </a:accent5>
      <a:accent6>
        <a:srgbClr val="FFFFFF"/>
      </a:accent6>
      <a:hlink>
        <a:srgbClr val="F9466C"/>
      </a:hlink>
      <a:folHlink>
        <a:srgbClr val="07DBB3"/>
      </a:folHlink>
    </a:clrScheme>
    <a:fontScheme name="TAS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7750B9A-6367-744E-8395-A75493C767D3}">
  <we:reference id="1f4df590-35fc-4b16-a239-39709f9d8a74" version="1.0.0.1" store="EXCatalog" storeType="EXCatalog"/>
  <we:alternateReferences>
    <we:reference id="WA104381063" version="1.0.0.1" store="en-GB"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FB2645B4192C469F8306416C22C8A4" ma:contentTypeVersion="12" ma:contentTypeDescription="Create a new document." ma:contentTypeScope="" ma:versionID="6fb5e3033d92c92b16d6173e3410e30b">
  <xsd:schema xmlns:xsd="http://www.w3.org/2001/XMLSchema" xmlns:xs="http://www.w3.org/2001/XMLSchema" xmlns:p="http://schemas.microsoft.com/office/2006/metadata/properties" xmlns:ns2="e1a5dce5-408b-4601-aa11-c07ec1c85be2" xmlns:ns3="1f8fb1d5-aebc-4a47-9873-868e7afe144e" targetNamespace="http://schemas.microsoft.com/office/2006/metadata/properties" ma:root="true" ma:fieldsID="aeffc7f1df26b8a9d09507ec713d5eeb" ns2:_="" ns3:_="">
    <xsd:import namespace="e1a5dce5-408b-4601-aa11-c07ec1c85be2"/>
    <xsd:import namespace="1f8fb1d5-aebc-4a47-9873-868e7afe144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a5dce5-408b-4601-aa11-c07ec1c85b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8fb1d5-aebc-4a47-9873-868e7afe144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f8fb1d5-aebc-4a47-9873-868e7afe144e">
      <UserInfo>
        <DisplayName>Styrnol, Miriam</DisplayName>
        <AccountId>15</AccountId>
        <AccountType/>
      </UserInfo>
      <UserInfo>
        <DisplayName>Arthur, Zoe</DisplayName>
        <AccountId>81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DC82BA-B791-498C-B417-E4060EAAE9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a5dce5-408b-4601-aa11-c07ec1c85be2"/>
    <ds:schemaRef ds:uri="1f8fb1d5-aebc-4a47-9873-868e7afe14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215E8F-0663-4E78-8CD5-7B41130D3B96}">
  <ds:schemaRefs>
    <ds:schemaRef ds:uri="http://schemas.microsoft.com/office/2006/metadata/properties"/>
    <ds:schemaRef ds:uri="http://schemas.microsoft.com/office/infopath/2007/PartnerControls"/>
    <ds:schemaRef ds:uri="1f8fb1d5-aebc-4a47-9873-868e7afe144e"/>
  </ds:schemaRefs>
</ds:datastoreItem>
</file>

<file path=customXml/itemProps3.xml><?xml version="1.0" encoding="utf-8"?>
<ds:datastoreItem xmlns:ds="http://schemas.openxmlformats.org/officeDocument/2006/customXml" ds:itemID="{9D5CF769-A188-4575-87C5-7DF742428F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4278</Words>
  <Application>Microsoft Office PowerPoint</Application>
  <PresentationFormat>Widescreen</PresentationFormat>
  <Paragraphs>407</Paragraphs>
  <Slides>33</Slides>
  <Notes>24</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Evaluation Webinar (Step 1: Diagnose) </vt:lpstr>
      <vt:lpstr>PowerPoint Presentation</vt:lpstr>
      <vt:lpstr>Who we are</vt:lpstr>
      <vt:lpstr>How this can help you</vt:lpstr>
      <vt:lpstr>PowerPoint Presentation</vt:lpstr>
      <vt:lpstr>What is a Theory of Change?</vt:lpstr>
      <vt:lpstr>Questions a ToC can help with</vt:lpstr>
      <vt:lpstr>Developing a Theory of Change</vt:lpstr>
      <vt:lpstr>PowerPoint Presentation</vt:lpstr>
      <vt:lpstr>Theory of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measure if your Theory of Change is working</vt:lpstr>
      <vt:lpstr>Outcome measures</vt:lpstr>
      <vt:lpstr>Common outcome measures</vt:lpstr>
      <vt:lpstr>Evaluation guidance</vt:lpstr>
      <vt:lpstr>Evidence toolkit</vt:lpstr>
      <vt:lpstr>Evidence toolkit</vt:lpstr>
      <vt:lpstr>Evidence toolkit</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 for Transforming Access and Student Outcomes in Higher Education • The Evidence and Impact Exchange</dc:title>
  <dc:creator>Hudson, Lewis</dc:creator>
  <cp:lastModifiedBy>Kozman, Eliza</cp:lastModifiedBy>
  <cp:revision>4</cp:revision>
  <dcterms:created xsi:type="dcterms:W3CDTF">2019-04-26T09:22:11Z</dcterms:created>
  <dcterms:modified xsi:type="dcterms:W3CDTF">2020-07-16T10:54:38Z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0x010100CFFB2645B4192C469F8306416C22C8A4</vt:lpwstr>
  </property>
</Properties>
</file>