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8" r:id="rId4"/>
  </p:sldMasterIdLst>
  <p:sldIdLst>
    <p:sldId id="259"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876066F-3AAB-FE0C-FABF-F21ABEFAB39E}" v="3" dt="2020-07-16T09:55:13.373"/>
    <p1510:client id="{E5448BB0-B9A1-4C17-9C1F-49AB90B46B35}" v="1" dt="2020-07-06T14:15:11.45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534"/>
    <p:restoredTop sz="96327"/>
  </p:normalViewPr>
  <p:slideViewPr>
    <p:cSldViewPr snapToGrid="0" snapToObjects="1">
      <p:cViewPr varScale="1">
        <p:scale>
          <a:sx n="95" d="100"/>
          <a:sy n="95" d="100"/>
        </p:scale>
        <p:origin x="200" y="10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10"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gradFill flip="none" rotWithShape="1">
          <a:gsLst>
            <a:gs pos="12000">
              <a:schemeClr val="tx2"/>
            </a:gs>
            <a:gs pos="89000">
              <a:schemeClr val="accent1"/>
            </a:gs>
          </a:gsLst>
          <a:lin ang="0" scaled="1"/>
          <a:tileRect/>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A6A528-D2E6-48D4-A0EE-B6C1CFC6E1BC}"/>
              </a:ext>
            </a:extLst>
          </p:cNvPr>
          <p:cNvSpPr>
            <a:spLocks noGrp="1"/>
          </p:cNvSpPr>
          <p:nvPr>
            <p:ph type="ctrTitle"/>
          </p:nvPr>
        </p:nvSpPr>
        <p:spPr>
          <a:xfrm>
            <a:off x="759125" y="1122363"/>
            <a:ext cx="9908875" cy="2387600"/>
          </a:xfrm>
        </p:spPr>
        <p:txBody>
          <a:bodyPr anchor="b"/>
          <a:lstStyle>
            <a:lvl1pPr algn="l">
              <a:defRPr sz="5400">
                <a:solidFill>
                  <a:schemeClr val="bg1"/>
                </a:solidFill>
              </a:defRPr>
            </a:lvl1pPr>
          </a:lstStyle>
          <a:p>
            <a:r>
              <a:rPr lang="en-GB"/>
              <a:t>Click to edit Master title style</a:t>
            </a:r>
          </a:p>
        </p:txBody>
      </p:sp>
      <p:sp>
        <p:nvSpPr>
          <p:cNvPr id="3" name="Subtitle 2">
            <a:extLst>
              <a:ext uri="{FF2B5EF4-FFF2-40B4-BE49-F238E27FC236}">
                <a16:creationId xmlns:a16="http://schemas.microsoft.com/office/drawing/2014/main" id="{17530A2F-9C75-414B-BADC-FD5120775E21}"/>
              </a:ext>
            </a:extLst>
          </p:cNvPr>
          <p:cNvSpPr>
            <a:spLocks noGrp="1"/>
          </p:cNvSpPr>
          <p:nvPr>
            <p:ph type="subTitle" idx="1"/>
          </p:nvPr>
        </p:nvSpPr>
        <p:spPr>
          <a:xfrm>
            <a:off x="759125" y="3602038"/>
            <a:ext cx="9908875" cy="1655762"/>
          </a:xfrm>
        </p:spPr>
        <p:txBody>
          <a:bodyPr/>
          <a:lstStyle>
            <a:lvl1pPr marL="0" indent="0" algn="l">
              <a:buNone/>
              <a:defRPr sz="2400">
                <a:solidFill>
                  <a:schemeClr val="bg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p>
        </p:txBody>
      </p:sp>
      <p:sp>
        <p:nvSpPr>
          <p:cNvPr id="4" name="Date Placeholder 3">
            <a:extLst>
              <a:ext uri="{FF2B5EF4-FFF2-40B4-BE49-F238E27FC236}">
                <a16:creationId xmlns:a16="http://schemas.microsoft.com/office/drawing/2014/main" id="{EA274D3B-A765-46EC-91E3-1548F6930812}"/>
              </a:ext>
            </a:extLst>
          </p:cNvPr>
          <p:cNvSpPr>
            <a:spLocks noGrp="1"/>
          </p:cNvSpPr>
          <p:nvPr>
            <p:ph type="dt" sz="half" idx="10"/>
          </p:nvPr>
        </p:nvSpPr>
        <p:spPr/>
        <p:txBody>
          <a:bodyPr/>
          <a:lstStyle>
            <a:lvl1pPr>
              <a:defRPr>
                <a:solidFill>
                  <a:schemeClr val="bg2"/>
                </a:solidFill>
              </a:defRPr>
            </a:lvl1pPr>
          </a:lstStyle>
          <a:p>
            <a:fld id="{4E5DA20B-873F-C944-B507-D2EF3ABE98C2}" type="datetimeFigureOut">
              <a:rPr lang="en-US" smtClean="0"/>
              <a:t>1/22/25</a:t>
            </a:fld>
            <a:endParaRPr lang="en-US"/>
          </a:p>
        </p:txBody>
      </p:sp>
      <p:sp>
        <p:nvSpPr>
          <p:cNvPr id="5" name="Footer Placeholder 4">
            <a:extLst>
              <a:ext uri="{FF2B5EF4-FFF2-40B4-BE49-F238E27FC236}">
                <a16:creationId xmlns:a16="http://schemas.microsoft.com/office/drawing/2014/main" id="{F18775E3-E3ED-4187-9A04-B1FF4E0AB79B}"/>
              </a:ext>
            </a:extLst>
          </p:cNvPr>
          <p:cNvSpPr>
            <a:spLocks noGrp="1"/>
          </p:cNvSpPr>
          <p:nvPr>
            <p:ph type="ftr" sz="quarter" idx="11"/>
          </p:nvPr>
        </p:nvSpPr>
        <p:spPr/>
        <p:txBody>
          <a:bodyPr/>
          <a:lstStyle>
            <a:lvl1pPr>
              <a:defRPr>
                <a:solidFill>
                  <a:schemeClr val="bg2"/>
                </a:solidFill>
              </a:defRPr>
            </a:lvl1pPr>
          </a:lstStyle>
          <a:p>
            <a:endParaRPr lang="en-US"/>
          </a:p>
        </p:txBody>
      </p:sp>
      <p:sp>
        <p:nvSpPr>
          <p:cNvPr id="6" name="Slide Number Placeholder 5">
            <a:extLst>
              <a:ext uri="{FF2B5EF4-FFF2-40B4-BE49-F238E27FC236}">
                <a16:creationId xmlns:a16="http://schemas.microsoft.com/office/drawing/2014/main" id="{63AA48B1-8F76-4DEB-B576-B19E969032B5}"/>
              </a:ext>
            </a:extLst>
          </p:cNvPr>
          <p:cNvSpPr>
            <a:spLocks noGrp="1"/>
          </p:cNvSpPr>
          <p:nvPr>
            <p:ph type="sldNum" sz="quarter" idx="12"/>
          </p:nvPr>
        </p:nvSpPr>
        <p:spPr/>
        <p:txBody>
          <a:bodyPr/>
          <a:lstStyle>
            <a:lvl1pPr>
              <a:defRPr>
                <a:solidFill>
                  <a:schemeClr val="bg2"/>
                </a:solidFill>
              </a:defRPr>
            </a:lvl1pPr>
          </a:lstStyle>
          <a:p>
            <a:fld id="{02202728-E943-E041-9D9B-F025497F72DB}" type="slidenum">
              <a:rPr lang="en-US" smtClean="0"/>
              <a:t>‹#›</a:t>
            </a:fld>
            <a:endParaRPr lang="en-US"/>
          </a:p>
        </p:txBody>
      </p:sp>
      <p:pic>
        <p:nvPicPr>
          <p:cNvPr id="17" name="Picture 16" descr="A picture containing drawing&#10;&#10;Description automatically generated">
            <a:extLst>
              <a:ext uri="{FF2B5EF4-FFF2-40B4-BE49-F238E27FC236}">
                <a16:creationId xmlns:a16="http://schemas.microsoft.com/office/drawing/2014/main" id="{72BBE813-3205-40D3-A33A-2632A665E07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3581400" cy="1076209"/>
          </a:xfrm>
          <a:prstGeom prst="rect">
            <a:avLst/>
          </a:prstGeom>
        </p:spPr>
      </p:pic>
    </p:spTree>
    <p:extLst>
      <p:ext uri="{BB962C8B-B14F-4D97-AF65-F5344CB8AC3E}">
        <p14:creationId xmlns:p14="http://schemas.microsoft.com/office/powerpoint/2010/main" val="4360008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10D336-1FA6-4D53-AC08-8104C4D0E402}"/>
              </a:ext>
            </a:extLst>
          </p:cNvPr>
          <p:cNvSpPr>
            <a:spLocks noGrp="1"/>
          </p:cNvSpPr>
          <p:nvPr>
            <p:ph type="title"/>
          </p:nvPr>
        </p:nvSpPr>
        <p:spPr>
          <a:xfrm>
            <a:off x="759125" y="1056400"/>
            <a:ext cx="10594675" cy="634288"/>
          </a:xfrm>
        </p:spPr>
        <p:txBody>
          <a:bodyPr/>
          <a:lstStyle>
            <a:lvl1pPr>
              <a:defRPr>
                <a:solidFill>
                  <a:schemeClr val="tx2"/>
                </a:solidFill>
              </a:defRPr>
            </a:lvl1pPr>
          </a:lstStyle>
          <a:p>
            <a:r>
              <a:rPr lang="en-GB"/>
              <a:t>Click to edit Master title style</a:t>
            </a:r>
          </a:p>
        </p:txBody>
      </p:sp>
      <p:sp>
        <p:nvSpPr>
          <p:cNvPr id="3" name="Content Placeholder 2">
            <a:extLst>
              <a:ext uri="{FF2B5EF4-FFF2-40B4-BE49-F238E27FC236}">
                <a16:creationId xmlns:a16="http://schemas.microsoft.com/office/drawing/2014/main" id="{6A2EE5E1-4487-4949-80E9-DE066D9F3A04}"/>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8526F534-3B08-431D-B87D-0B704D7D4667}"/>
              </a:ext>
            </a:extLst>
          </p:cNvPr>
          <p:cNvSpPr>
            <a:spLocks noGrp="1"/>
          </p:cNvSpPr>
          <p:nvPr>
            <p:ph type="dt" sz="half" idx="10"/>
          </p:nvPr>
        </p:nvSpPr>
        <p:spPr/>
        <p:txBody>
          <a:bodyPr/>
          <a:lstStyle/>
          <a:p>
            <a:fld id="{4E5DA20B-873F-C944-B507-D2EF3ABE98C2}" type="datetimeFigureOut">
              <a:rPr lang="en-US" smtClean="0"/>
              <a:t>1/22/25</a:t>
            </a:fld>
            <a:endParaRPr lang="en-US"/>
          </a:p>
        </p:txBody>
      </p:sp>
      <p:sp>
        <p:nvSpPr>
          <p:cNvPr id="5" name="Footer Placeholder 4">
            <a:extLst>
              <a:ext uri="{FF2B5EF4-FFF2-40B4-BE49-F238E27FC236}">
                <a16:creationId xmlns:a16="http://schemas.microsoft.com/office/drawing/2014/main" id="{A26E6859-D15C-4B3A-97BD-152ED07A462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A037FDD-3B4A-44D2-8C51-CD4D9293EEDA}"/>
              </a:ext>
            </a:extLst>
          </p:cNvPr>
          <p:cNvSpPr>
            <a:spLocks noGrp="1"/>
          </p:cNvSpPr>
          <p:nvPr>
            <p:ph type="sldNum" sz="quarter" idx="12"/>
          </p:nvPr>
        </p:nvSpPr>
        <p:spPr/>
        <p:txBody>
          <a:bodyPr/>
          <a:lstStyle/>
          <a:p>
            <a:fld id="{02202728-E943-E041-9D9B-F025497F72DB}" type="slidenum">
              <a:rPr lang="en-US" smtClean="0"/>
              <a:t>‹#›</a:t>
            </a:fld>
            <a:endParaRPr lang="en-US"/>
          </a:p>
        </p:txBody>
      </p:sp>
      <p:pic>
        <p:nvPicPr>
          <p:cNvPr id="11" name="Picture 10" descr="A picture containing clock&#10;&#10;Description automatically generated">
            <a:extLst>
              <a:ext uri="{FF2B5EF4-FFF2-40B4-BE49-F238E27FC236}">
                <a16:creationId xmlns:a16="http://schemas.microsoft.com/office/drawing/2014/main" id="{648FC092-FB79-4071-8B37-FFF6B443506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8386" y="-4469"/>
            <a:ext cx="3108297" cy="1060869"/>
          </a:xfrm>
          <a:prstGeom prst="rect">
            <a:avLst/>
          </a:prstGeom>
        </p:spPr>
      </p:pic>
    </p:spTree>
    <p:extLst>
      <p:ext uri="{BB962C8B-B14F-4D97-AF65-F5344CB8AC3E}">
        <p14:creationId xmlns:p14="http://schemas.microsoft.com/office/powerpoint/2010/main" val="10739537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9E93FD-130C-4ADD-84A8-7EBA066FBB4E}"/>
              </a:ext>
            </a:extLst>
          </p:cNvPr>
          <p:cNvSpPr>
            <a:spLocks noGrp="1"/>
          </p:cNvSpPr>
          <p:nvPr>
            <p:ph type="title"/>
          </p:nvPr>
        </p:nvSpPr>
        <p:spPr>
          <a:xfrm>
            <a:off x="831850" y="1709738"/>
            <a:ext cx="10515600" cy="2852737"/>
          </a:xfrm>
        </p:spPr>
        <p:txBody>
          <a:bodyPr anchor="b"/>
          <a:lstStyle>
            <a:lvl1pPr>
              <a:defRPr sz="6000">
                <a:solidFill>
                  <a:schemeClr val="tx2"/>
                </a:solidFill>
              </a:defRPr>
            </a:lvl1pPr>
          </a:lstStyle>
          <a:p>
            <a:r>
              <a:rPr lang="en-GB"/>
              <a:t>Click to edit Master title style</a:t>
            </a:r>
          </a:p>
        </p:txBody>
      </p:sp>
      <p:sp>
        <p:nvSpPr>
          <p:cNvPr id="3" name="Text Placeholder 2">
            <a:extLst>
              <a:ext uri="{FF2B5EF4-FFF2-40B4-BE49-F238E27FC236}">
                <a16:creationId xmlns:a16="http://schemas.microsoft.com/office/drawing/2014/main" id="{5D7DF9A0-C0FA-4C13-A636-8A08E3B7338E}"/>
              </a:ext>
            </a:extLst>
          </p:cNvPr>
          <p:cNvSpPr>
            <a:spLocks noGrp="1"/>
          </p:cNvSpPr>
          <p:nvPr>
            <p:ph type="body" idx="1"/>
          </p:nvPr>
        </p:nvSpPr>
        <p:spPr>
          <a:xfrm>
            <a:off x="831850" y="4589463"/>
            <a:ext cx="105156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220F9750-16DF-40B9-8572-F8805CD3368D}"/>
              </a:ext>
            </a:extLst>
          </p:cNvPr>
          <p:cNvSpPr>
            <a:spLocks noGrp="1"/>
          </p:cNvSpPr>
          <p:nvPr>
            <p:ph type="dt" sz="half" idx="10"/>
          </p:nvPr>
        </p:nvSpPr>
        <p:spPr/>
        <p:txBody>
          <a:bodyPr/>
          <a:lstStyle/>
          <a:p>
            <a:fld id="{4E5DA20B-873F-C944-B507-D2EF3ABE98C2}" type="datetimeFigureOut">
              <a:rPr lang="en-US" smtClean="0"/>
              <a:t>1/22/25</a:t>
            </a:fld>
            <a:endParaRPr lang="en-US"/>
          </a:p>
        </p:txBody>
      </p:sp>
      <p:sp>
        <p:nvSpPr>
          <p:cNvPr id="5" name="Footer Placeholder 4">
            <a:extLst>
              <a:ext uri="{FF2B5EF4-FFF2-40B4-BE49-F238E27FC236}">
                <a16:creationId xmlns:a16="http://schemas.microsoft.com/office/drawing/2014/main" id="{A65CBBB7-630A-4849-80D0-1C1154919EB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AE7D0DD-8FB4-43A3-A652-B50D412EE7DC}"/>
              </a:ext>
            </a:extLst>
          </p:cNvPr>
          <p:cNvSpPr>
            <a:spLocks noGrp="1"/>
          </p:cNvSpPr>
          <p:nvPr>
            <p:ph type="sldNum" sz="quarter" idx="12"/>
          </p:nvPr>
        </p:nvSpPr>
        <p:spPr/>
        <p:txBody>
          <a:bodyPr/>
          <a:lstStyle/>
          <a:p>
            <a:fld id="{02202728-E943-E041-9D9B-F025497F72DB}" type="slidenum">
              <a:rPr lang="en-US" smtClean="0"/>
              <a:t>‹#›</a:t>
            </a:fld>
            <a:endParaRPr lang="en-US"/>
          </a:p>
        </p:txBody>
      </p:sp>
      <p:pic>
        <p:nvPicPr>
          <p:cNvPr id="7" name="Picture 6" descr="A picture containing clock&#10;&#10;Description automatically generated">
            <a:extLst>
              <a:ext uri="{FF2B5EF4-FFF2-40B4-BE49-F238E27FC236}">
                <a16:creationId xmlns:a16="http://schemas.microsoft.com/office/drawing/2014/main" id="{033FF481-5EDF-42C5-A286-81FDA600409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8386" y="-4469"/>
            <a:ext cx="3108297" cy="1060869"/>
          </a:xfrm>
          <a:prstGeom prst="rect">
            <a:avLst/>
          </a:prstGeom>
        </p:spPr>
      </p:pic>
    </p:spTree>
    <p:extLst>
      <p:ext uri="{BB962C8B-B14F-4D97-AF65-F5344CB8AC3E}">
        <p14:creationId xmlns:p14="http://schemas.microsoft.com/office/powerpoint/2010/main" val="31942314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17A78F-EA7B-46C1-B5C9-EB26F6A829FD}"/>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9FB29336-0E12-4680-92D5-7AAD4E908704}"/>
              </a:ext>
            </a:extLst>
          </p:cNvPr>
          <p:cNvSpPr>
            <a:spLocks noGrp="1"/>
          </p:cNvSpPr>
          <p:nvPr>
            <p:ph sz="half" idx="1"/>
          </p:nvPr>
        </p:nvSpPr>
        <p:spPr>
          <a:xfrm>
            <a:off x="759125" y="1825625"/>
            <a:ext cx="5260675"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Content Placeholder 3">
            <a:extLst>
              <a:ext uri="{FF2B5EF4-FFF2-40B4-BE49-F238E27FC236}">
                <a16:creationId xmlns:a16="http://schemas.microsoft.com/office/drawing/2014/main" id="{DD6A9F5B-ADAA-4C5F-90F9-9D3669B0BE31}"/>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Date Placeholder 4">
            <a:extLst>
              <a:ext uri="{FF2B5EF4-FFF2-40B4-BE49-F238E27FC236}">
                <a16:creationId xmlns:a16="http://schemas.microsoft.com/office/drawing/2014/main" id="{A2DFD863-9DD0-434F-B51F-46A3F4A3936B}"/>
              </a:ext>
            </a:extLst>
          </p:cNvPr>
          <p:cNvSpPr>
            <a:spLocks noGrp="1"/>
          </p:cNvSpPr>
          <p:nvPr>
            <p:ph type="dt" sz="half" idx="10"/>
          </p:nvPr>
        </p:nvSpPr>
        <p:spPr>
          <a:xfrm>
            <a:off x="759125" y="6495691"/>
            <a:ext cx="2983925" cy="225784"/>
          </a:xfrm>
        </p:spPr>
        <p:txBody>
          <a:bodyPr/>
          <a:lstStyle/>
          <a:p>
            <a:fld id="{4E5DA20B-873F-C944-B507-D2EF3ABE98C2}" type="datetimeFigureOut">
              <a:rPr lang="en-US" smtClean="0"/>
              <a:t>1/22/25</a:t>
            </a:fld>
            <a:endParaRPr lang="en-US"/>
          </a:p>
        </p:txBody>
      </p:sp>
      <p:sp>
        <p:nvSpPr>
          <p:cNvPr id="6" name="Footer Placeholder 5">
            <a:extLst>
              <a:ext uri="{FF2B5EF4-FFF2-40B4-BE49-F238E27FC236}">
                <a16:creationId xmlns:a16="http://schemas.microsoft.com/office/drawing/2014/main" id="{C9AF0085-6F75-4BF8-9D55-D0BEF966FCB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2EAC8B2-417C-4C8C-8BE1-2B24DE00A380}"/>
              </a:ext>
            </a:extLst>
          </p:cNvPr>
          <p:cNvSpPr>
            <a:spLocks noGrp="1"/>
          </p:cNvSpPr>
          <p:nvPr>
            <p:ph type="sldNum" sz="quarter" idx="12"/>
          </p:nvPr>
        </p:nvSpPr>
        <p:spPr/>
        <p:txBody>
          <a:bodyPr/>
          <a:lstStyle/>
          <a:p>
            <a:fld id="{02202728-E943-E041-9D9B-F025497F72DB}" type="slidenum">
              <a:rPr lang="en-US" smtClean="0"/>
              <a:t>‹#›</a:t>
            </a:fld>
            <a:endParaRPr lang="en-US"/>
          </a:p>
        </p:txBody>
      </p:sp>
      <p:pic>
        <p:nvPicPr>
          <p:cNvPr id="8" name="Picture 7" descr="A picture containing clock&#10;&#10;Description automatically generated">
            <a:extLst>
              <a:ext uri="{FF2B5EF4-FFF2-40B4-BE49-F238E27FC236}">
                <a16:creationId xmlns:a16="http://schemas.microsoft.com/office/drawing/2014/main" id="{873DC57E-E0FA-41B1-AA2E-A7948641729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8386" y="-4469"/>
            <a:ext cx="3108297" cy="1060869"/>
          </a:xfrm>
          <a:prstGeom prst="rect">
            <a:avLst/>
          </a:prstGeom>
        </p:spPr>
      </p:pic>
    </p:spTree>
    <p:extLst>
      <p:ext uri="{BB962C8B-B14F-4D97-AF65-F5344CB8AC3E}">
        <p14:creationId xmlns:p14="http://schemas.microsoft.com/office/powerpoint/2010/main" val="6938976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F25BC1-FB55-4210-94F3-A3F4066BCF38}"/>
              </a:ext>
            </a:extLst>
          </p:cNvPr>
          <p:cNvSpPr>
            <a:spLocks noGrp="1"/>
          </p:cNvSpPr>
          <p:nvPr>
            <p:ph type="title"/>
          </p:nvPr>
        </p:nvSpPr>
        <p:spPr>
          <a:xfrm>
            <a:off x="839788" y="1056400"/>
            <a:ext cx="10515600" cy="634288"/>
          </a:xfrm>
        </p:spPr>
        <p:txBody>
          <a:bodyPr/>
          <a:lstStyle/>
          <a:p>
            <a:r>
              <a:rPr lang="en-GB"/>
              <a:t>Click to edit Master title style</a:t>
            </a:r>
          </a:p>
        </p:txBody>
      </p:sp>
      <p:sp>
        <p:nvSpPr>
          <p:cNvPr id="3" name="Text Placeholder 2">
            <a:extLst>
              <a:ext uri="{FF2B5EF4-FFF2-40B4-BE49-F238E27FC236}">
                <a16:creationId xmlns:a16="http://schemas.microsoft.com/office/drawing/2014/main" id="{0AC9675C-558E-4FCC-BCBE-FFDE51C5AAE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7762D771-51D0-49B6-B3D6-3F075A19F01D}"/>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Text Placeholder 4">
            <a:extLst>
              <a:ext uri="{FF2B5EF4-FFF2-40B4-BE49-F238E27FC236}">
                <a16:creationId xmlns:a16="http://schemas.microsoft.com/office/drawing/2014/main" id="{4399D17E-FA92-4FF9-82D6-32992EAFAFC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1605C6EE-09B2-4996-8D9A-8AE1172D33B2}"/>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7" name="Date Placeholder 6">
            <a:extLst>
              <a:ext uri="{FF2B5EF4-FFF2-40B4-BE49-F238E27FC236}">
                <a16:creationId xmlns:a16="http://schemas.microsoft.com/office/drawing/2014/main" id="{716609F5-EC9B-4E30-8D59-E8F610FA9250}"/>
              </a:ext>
            </a:extLst>
          </p:cNvPr>
          <p:cNvSpPr>
            <a:spLocks noGrp="1"/>
          </p:cNvSpPr>
          <p:nvPr>
            <p:ph type="dt" sz="half" idx="10"/>
          </p:nvPr>
        </p:nvSpPr>
        <p:spPr/>
        <p:txBody>
          <a:bodyPr/>
          <a:lstStyle/>
          <a:p>
            <a:fld id="{4E5DA20B-873F-C944-B507-D2EF3ABE98C2}" type="datetimeFigureOut">
              <a:rPr lang="en-US" smtClean="0"/>
              <a:t>1/22/25</a:t>
            </a:fld>
            <a:endParaRPr lang="en-US"/>
          </a:p>
        </p:txBody>
      </p:sp>
      <p:sp>
        <p:nvSpPr>
          <p:cNvPr id="8" name="Footer Placeholder 7">
            <a:extLst>
              <a:ext uri="{FF2B5EF4-FFF2-40B4-BE49-F238E27FC236}">
                <a16:creationId xmlns:a16="http://schemas.microsoft.com/office/drawing/2014/main" id="{6F64F390-4349-45A9-8AE9-6D57472C44B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F6E3067-63C3-40DD-A924-5E0A06273182}"/>
              </a:ext>
            </a:extLst>
          </p:cNvPr>
          <p:cNvSpPr>
            <a:spLocks noGrp="1"/>
          </p:cNvSpPr>
          <p:nvPr>
            <p:ph type="sldNum" sz="quarter" idx="12"/>
          </p:nvPr>
        </p:nvSpPr>
        <p:spPr/>
        <p:txBody>
          <a:bodyPr/>
          <a:lstStyle/>
          <a:p>
            <a:fld id="{02202728-E943-E041-9D9B-F025497F72DB}" type="slidenum">
              <a:rPr lang="en-US" smtClean="0"/>
              <a:t>‹#›</a:t>
            </a:fld>
            <a:endParaRPr lang="en-US"/>
          </a:p>
        </p:txBody>
      </p:sp>
      <p:pic>
        <p:nvPicPr>
          <p:cNvPr id="10" name="Picture 9" descr="A picture containing clock&#10;&#10;Description automatically generated">
            <a:extLst>
              <a:ext uri="{FF2B5EF4-FFF2-40B4-BE49-F238E27FC236}">
                <a16:creationId xmlns:a16="http://schemas.microsoft.com/office/drawing/2014/main" id="{7D96A43A-1351-4512-AE58-CF9F89E1AC1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8386" y="-4469"/>
            <a:ext cx="3108297" cy="1060869"/>
          </a:xfrm>
          <a:prstGeom prst="rect">
            <a:avLst/>
          </a:prstGeom>
        </p:spPr>
      </p:pic>
    </p:spTree>
    <p:extLst>
      <p:ext uri="{BB962C8B-B14F-4D97-AF65-F5344CB8AC3E}">
        <p14:creationId xmlns:p14="http://schemas.microsoft.com/office/powerpoint/2010/main" val="29491655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D35A2C-F3BE-40DE-BA74-51DB880B9A85}"/>
              </a:ext>
            </a:extLst>
          </p:cNvPr>
          <p:cNvSpPr>
            <a:spLocks noGrp="1"/>
          </p:cNvSpPr>
          <p:nvPr>
            <p:ph type="title"/>
          </p:nvPr>
        </p:nvSpPr>
        <p:spPr/>
        <p:txBody>
          <a:bodyPr/>
          <a:lstStyle/>
          <a:p>
            <a:r>
              <a:rPr lang="en-GB"/>
              <a:t>Click to edit Master title style</a:t>
            </a:r>
          </a:p>
        </p:txBody>
      </p:sp>
      <p:sp>
        <p:nvSpPr>
          <p:cNvPr id="3" name="Date Placeholder 2">
            <a:extLst>
              <a:ext uri="{FF2B5EF4-FFF2-40B4-BE49-F238E27FC236}">
                <a16:creationId xmlns:a16="http://schemas.microsoft.com/office/drawing/2014/main" id="{888B1746-66F6-4F67-9462-61E02F3053DD}"/>
              </a:ext>
            </a:extLst>
          </p:cNvPr>
          <p:cNvSpPr>
            <a:spLocks noGrp="1"/>
          </p:cNvSpPr>
          <p:nvPr>
            <p:ph type="dt" sz="half" idx="10"/>
          </p:nvPr>
        </p:nvSpPr>
        <p:spPr/>
        <p:txBody>
          <a:bodyPr/>
          <a:lstStyle/>
          <a:p>
            <a:fld id="{4E5DA20B-873F-C944-B507-D2EF3ABE98C2}" type="datetimeFigureOut">
              <a:rPr lang="en-US" smtClean="0"/>
              <a:t>1/22/25</a:t>
            </a:fld>
            <a:endParaRPr lang="en-US"/>
          </a:p>
        </p:txBody>
      </p:sp>
      <p:sp>
        <p:nvSpPr>
          <p:cNvPr id="4" name="Footer Placeholder 3">
            <a:extLst>
              <a:ext uri="{FF2B5EF4-FFF2-40B4-BE49-F238E27FC236}">
                <a16:creationId xmlns:a16="http://schemas.microsoft.com/office/drawing/2014/main" id="{C79FD42D-1116-41EA-A29D-A7027CB0EED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967EFCD-672E-4E0D-A87C-E51862605F6F}"/>
              </a:ext>
            </a:extLst>
          </p:cNvPr>
          <p:cNvSpPr>
            <a:spLocks noGrp="1"/>
          </p:cNvSpPr>
          <p:nvPr>
            <p:ph type="sldNum" sz="quarter" idx="12"/>
          </p:nvPr>
        </p:nvSpPr>
        <p:spPr/>
        <p:txBody>
          <a:bodyPr/>
          <a:lstStyle/>
          <a:p>
            <a:fld id="{02202728-E943-E041-9D9B-F025497F72DB}" type="slidenum">
              <a:rPr lang="en-US" smtClean="0"/>
              <a:t>‹#›</a:t>
            </a:fld>
            <a:endParaRPr lang="en-US"/>
          </a:p>
        </p:txBody>
      </p:sp>
      <p:pic>
        <p:nvPicPr>
          <p:cNvPr id="6" name="Picture 5" descr="A picture containing clock&#10;&#10;Description automatically generated">
            <a:extLst>
              <a:ext uri="{FF2B5EF4-FFF2-40B4-BE49-F238E27FC236}">
                <a16:creationId xmlns:a16="http://schemas.microsoft.com/office/drawing/2014/main" id="{E6817627-347A-43E2-A915-CC430CC0206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8386" y="-4469"/>
            <a:ext cx="3108297" cy="1060869"/>
          </a:xfrm>
          <a:prstGeom prst="rect">
            <a:avLst/>
          </a:prstGeom>
        </p:spPr>
      </p:pic>
    </p:spTree>
    <p:extLst>
      <p:ext uri="{BB962C8B-B14F-4D97-AF65-F5344CB8AC3E}">
        <p14:creationId xmlns:p14="http://schemas.microsoft.com/office/powerpoint/2010/main" val="20083484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B3CCC8F-58F5-40D4-B69A-FE082D32F0E9}"/>
              </a:ext>
            </a:extLst>
          </p:cNvPr>
          <p:cNvSpPr>
            <a:spLocks noGrp="1"/>
          </p:cNvSpPr>
          <p:nvPr>
            <p:ph type="dt" sz="half" idx="10"/>
          </p:nvPr>
        </p:nvSpPr>
        <p:spPr/>
        <p:txBody>
          <a:bodyPr/>
          <a:lstStyle/>
          <a:p>
            <a:fld id="{4E5DA20B-873F-C944-B507-D2EF3ABE98C2}" type="datetimeFigureOut">
              <a:rPr lang="en-US" smtClean="0"/>
              <a:t>1/22/25</a:t>
            </a:fld>
            <a:endParaRPr lang="en-US"/>
          </a:p>
        </p:txBody>
      </p:sp>
      <p:sp>
        <p:nvSpPr>
          <p:cNvPr id="3" name="Footer Placeholder 2">
            <a:extLst>
              <a:ext uri="{FF2B5EF4-FFF2-40B4-BE49-F238E27FC236}">
                <a16:creationId xmlns:a16="http://schemas.microsoft.com/office/drawing/2014/main" id="{7873BE3B-8135-4000-97F4-8664590DDA7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04695B6-1606-4904-9547-F95DC1C8BBD1}"/>
              </a:ext>
            </a:extLst>
          </p:cNvPr>
          <p:cNvSpPr>
            <a:spLocks noGrp="1"/>
          </p:cNvSpPr>
          <p:nvPr>
            <p:ph type="sldNum" sz="quarter" idx="12"/>
          </p:nvPr>
        </p:nvSpPr>
        <p:spPr/>
        <p:txBody>
          <a:bodyPr/>
          <a:lstStyle/>
          <a:p>
            <a:fld id="{02202728-E943-E041-9D9B-F025497F72DB}" type="slidenum">
              <a:rPr lang="en-US" smtClean="0"/>
              <a:t>‹#›</a:t>
            </a:fld>
            <a:endParaRPr lang="en-US"/>
          </a:p>
        </p:txBody>
      </p:sp>
      <p:pic>
        <p:nvPicPr>
          <p:cNvPr id="5" name="Picture 4" descr="A picture containing clock&#10;&#10;Description automatically generated">
            <a:extLst>
              <a:ext uri="{FF2B5EF4-FFF2-40B4-BE49-F238E27FC236}">
                <a16:creationId xmlns:a16="http://schemas.microsoft.com/office/drawing/2014/main" id="{1A16A5D9-E6F2-44E2-987E-F0F61E1CBB2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8386" y="-4469"/>
            <a:ext cx="3108297" cy="1060869"/>
          </a:xfrm>
          <a:prstGeom prst="rect">
            <a:avLst/>
          </a:prstGeom>
        </p:spPr>
      </p:pic>
    </p:spTree>
    <p:extLst>
      <p:ext uri="{BB962C8B-B14F-4D97-AF65-F5344CB8AC3E}">
        <p14:creationId xmlns:p14="http://schemas.microsoft.com/office/powerpoint/2010/main" val="29282928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A2E99C1-3108-47E4-9E1D-DA9AA00F68D8}"/>
              </a:ext>
            </a:extLst>
          </p:cNvPr>
          <p:cNvSpPr>
            <a:spLocks noGrp="1"/>
          </p:cNvSpPr>
          <p:nvPr>
            <p:ph type="title"/>
          </p:nvPr>
        </p:nvSpPr>
        <p:spPr>
          <a:xfrm>
            <a:off x="759125" y="1056400"/>
            <a:ext cx="11214339" cy="634288"/>
          </a:xfrm>
          <a:prstGeom prst="rect">
            <a:avLst/>
          </a:prstGeom>
        </p:spPr>
        <p:txBody>
          <a:bodyPr vert="horz" lIns="91440" tIns="45720" rIns="91440" bIns="45720" rtlCol="0" anchor="ctr">
            <a:normAutofit/>
          </a:bodyPr>
          <a:lstStyle/>
          <a:p>
            <a:r>
              <a:rPr lang="en-GB"/>
              <a:t>Click to edit Master title style</a:t>
            </a:r>
          </a:p>
        </p:txBody>
      </p:sp>
      <p:sp>
        <p:nvSpPr>
          <p:cNvPr id="3" name="Text Placeholder 2">
            <a:extLst>
              <a:ext uri="{FF2B5EF4-FFF2-40B4-BE49-F238E27FC236}">
                <a16:creationId xmlns:a16="http://schemas.microsoft.com/office/drawing/2014/main" id="{EA872A17-9E02-4BE1-B891-70A5D5184AA5}"/>
              </a:ext>
            </a:extLst>
          </p:cNvPr>
          <p:cNvSpPr>
            <a:spLocks noGrp="1"/>
          </p:cNvSpPr>
          <p:nvPr>
            <p:ph type="body" idx="1"/>
          </p:nvPr>
        </p:nvSpPr>
        <p:spPr>
          <a:xfrm>
            <a:off x="759125" y="1825624"/>
            <a:ext cx="11214339" cy="4532043"/>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8A6259BD-0764-441A-93CD-0A21BA98BDD1}"/>
              </a:ext>
            </a:extLst>
          </p:cNvPr>
          <p:cNvSpPr>
            <a:spLocks noGrp="1"/>
          </p:cNvSpPr>
          <p:nvPr>
            <p:ph type="dt" sz="half" idx="2"/>
          </p:nvPr>
        </p:nvSpPr>
        <p:spPr>
          <a:xfrm>
            <a:off x="759125" y="6495691"/>
            <a:ext cx="2983925" cy="225784"/>
          </a:xfrm>
          <a:prstGeom prst="rect">
            <a:avLst/>
          </a:prstGeom>
        </p:spPr>
        <p:txBody>
          <a:bodyPr vert="horz" lIns="91440" tIns="45720" rIns="91440" bIns="45720" rtlCol="0" anchor="b" anchorCtr="0"/>
          <a:lstStyle>
            <a:lvl1pPr algn="l">
              <a:defRPr sz="1200">
                <a:solidFill>
                  <a:schemeClr val="tx2"/>
                </a:solidFill>
              </a:defRPr>
            </a:lvl1pPr>
          </a:lstStyle>
          <a:p>
            <a:fld id="{4E5DA20B-873F-C944-B507-D2EF3ABE98C2}" type="datetimeFigureOut">
              <a:rPr lang="en-US" smtClean="0"/>
              <a:t>1/22/25</a:t>
            </a:fld>
            <a:endParaRPr lang="en-US"/>
          </a:p>
        </p:txBody>
      </p:sp>
      <p:sp>
        <p:nvSpPr>
          <p:cNvPr id="5" name="Footer Placeholder 4">
            <a:extLst>
              <a:ext uri="{FF2B5EF4-FFF2-40B4-BE49-F238E27FC236}">
                <a16:creationId xmlns:a16="http://schemas.microsoft.com/office/drawing/2014/main" id="{E37E64CC-7732-4FAD-AB5D-52018ACE6434}"/>
              </a:ext>
            </a:extLst>
          </p:cNvPr>
          <p:cNvSpPr>
            <a:spLocks noGrp="1"/>
          </p:cNvSpPr>
          <p:nvPr>
            <p:ph type="ftr" sz="quarter" idx="3"/>
          </p:nvPr>
        </p:nvSpPr>
        <p:spPr>
          <a:xfrm>
            <a:off x="4038599" y="6495691"/>
            <a:ext cx="4950125" cy="225784"/>
          </a:xfrm>
          <a:prstGeom prst="rect">
            <a:avLst/>
          </a:prstGeom>
        </p:spPr>
        <p:txBody>
          <a:bodyPr vert="horz" lIns="91440" tIns="45720" rIns="91440" bIns="45720" rtlCol="0" anchor="b" anchorCtr="0"/>
          <a:lstStyle>
            <a:lvl1pPr algn="ctr">
              <a:defRPr sz="1200">
                <a:solidFill>
                  <a:schemeClr val="tx2"/>
                </a:solidFill>
              </a:defRPr>
            </a:lvl1pPr>
          </a:lstStyle>
          <a:p>
            <a:endParaRPr lang="en-US"/>
          </a:p>
        </p:txBody>
      </p:sp>
      <p:sp>
        <p:nvSpPr>
          <p:cNvPr id="6" name="Slide Number Placeholder 5">
            <a:extLst>
              <a:ext uri="{FF2B5EF4-FFF2-40B4-BE49-F238E27FC236}">
                <a16:creationId xmlns:a16="http://schemas.microsoft.com/office/drawing/2014/main" id="{9482E8FD-6570-4C78-B8B6-BCF1B9F07AC9}"/>
              </a:ext>
            </a:extLst>
          </p:cNvPr>
          <p:cNvSpPr>
            <a:spLocks noGrp="1"/>
          </p:cNvSpPr>
          <p:nvPr>
            <p:ph type="sldNum" sz="quarter" idx="4"/>
          </p:nvPr>
        </p:nvSpPr>
        <p:spPr>
          <a:xfrm>
            <a:off x="9230264" y="6495691"/>
            <a:ext cx="2743200" cy="225784"/>
          </a:xfrm>
          <a:prstGeom prst="rect">
            <a:avLst/>
          </a:prstGeom>
        </p:spPr>
        <p:txBody>
          <a:bodyPr vert="horz" lIns="91440" tIns="45720" rIns="91440" bIns="45720" rtlCol="0" anchor="b" anchorCtr="0"/>
          <a:lstStyle>
            <a:lvl1pPr algn="r">
              <a:defRPr sz="1200">
                <a:solidFill>
                  <a:schemeClr val="tx2"/>
                </a:solidFill>
              </a:defRPr>
            </a:lvl1pPr>
          </a:lstStyle>
          <a:p>
            <a:fld id="{02202728-E943-E041-9D9B-F025497F72DB}" type="slidenum">
              <a:rPr lang="en-US" smtClean="0"/>
              <a:t>‹#›</a:t>
            </a:fld>
            <a:endParaRPr lang="en-US"/>
          </a:p>
        </p:txBody>
      </p:sp>
    </p:spTree>
    <p:extLst>
      <p:ext uri="{BB962C8B-B14F-4D97-AF65-F5344CB8AC3E}">
        <p14:creationId xmlns:p14="http://schemas.microsoft.com/office/powerpoint/2010/main" val="3548037893"/>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Lst>
  <p:txStyles>
    <p:titleStyle>
      <a:lvl1pPr algn="l" defTabSz="914400" rtl="0" eaLnBrk="1" latinLnBrk="0" hangingPunct="1">
        <a:lnSpc>
          <a:spcPct val="90000"/>
        </a:lnSpc>
        <a:spcBef>
          <a:spcPct val="0"/>
        </a:spcBef>
        <a:buNone/>
        <a:defRPr sz="4400" kern="1200">
          <a:solidFill>
            <a:schemeClr val="tx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F4377F19-5F2F-4445-A061-D33AEA90AF80}"/>
              </a:ext>
            </a:extLst>
          </p:cNvPr>
          <p:cNvSpPr/>
          <p:nvPr/>
        </p:nvSpPr>
        <p:spPr>
          <a:xfrm>
            <a:off x="933552" y="955119"/>
            <a:ext cx="1539129" cy="44485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a:t>Situation</a:t>
            </a:r>
          </a:p>
        </p:txBody>
      </p:sp>
      <p:sp>
        <p:nvSpPr>
          <p:cNvPr id="28" name="Rectangle 27">
            <a:extLst>
              <a:ext uri="{FF2B5EF4-FFF2-40B4-BE49-F238E27FC236}">
                <a16:creationId xmlns:a16="http://schemas.microsoft.com/office/drawing/2014/main" id="{EA5566A7-2B6A-214C-86F4-3AE4D187A922}"/>
              </a:ext>
            </a:extLst>
          </p:cNvPr>
          <p:cNvSpPr/>
          <p:nvPr/>
        </p:nvSpPr>
        <p:spPr>
          <a:xfrm>
            <a:off x="2637087" y="1006555"/>
            <a:ext cx="8636613" cy="444853"/>
          </a:xfrm>
          <a:prstGeom prst="rect">
            <a:avLst/>
          </a:prstGeom>
          <a:noFill/>
          <a:ln>
            <a:solidFill>
              <a:srgbClr val="5D6C78"/>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sz="1200" dirty="0">
                <a:solidFill>
                  <a:srgbClr val="5D6C78"/>
                </a:solidFill>
              </a:rPr>
              <a:t>What is the current context or situation? What problem is the programme trying to address or resolve? </a:t>
            </a:r>
            <a:endParaRPr lang="en-GB" sz="1200" dirty="0">
              <a:solidFill>
                <a:schemeClr val="accent3"/>
              </a:solidFill>
            </a:endParaRPr>
          </a:p>
        </p:txBody>
      </p:sp>
      <p:sp>
        <p:nvSpPr>
          <p:cNvPr id="21" name="Rectangle 20">
            <a:extLst>
              <a:ext uri="{FF2B5EF4-FFF2-40B4-BE49-F238E27FC236}">
                <a16:creationId xmlns:a16="http://schemas.microsoft.com/office/drawing/2014/main" id="{3FB30962-6FD7-9948-A04C-9972EA67A4FB}"/>
              </a:ext>
            </a:extLst>
          </p:cNvPr>
          <p:cNvSpPr/>
          <p:nvPr/>
        </p:nvSpPr>
        <p:spPr>
          <a:xfrm>
            <a:off x="933552" y="1521110"/>
            <a:ext cx="1539129" cy="44485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a:t>Aims</a:t>
            </a:r>
          </a:p>
        </p:txBody>
      </p:sp>
      <p:sp>
        <p:nvSpPr>
          <p:cNvPr id="29" name="Rectangle 28">
            <a:extLst>
              <a:ext uri="{FF2B5EF4-FFF2-40B4-BE49-F238E27FC236}">
                <a16:creationId xmlns:a16="http://schemas.microsoft.com/office/drawing/2014/main" id="{D7CDFF2C-BA4B-694C-B403-8EE6E5765615}"/>
              </a:ext>
            </a:extLst>
          </p:cNvPr>
          <p:cNvSpPr/>
          <p:nvPr/>
        </p:nvSpPr>
        <p:spPr>
          <a:xfrm>
            <a:off x="2637087" y="1537329"/>
            <a:ext cx="8636613" cy="444853"/>
          </a:xfrm>
          <a:prstGeom prst="rect">
            <a:avLst/>
          </a:prstGeom>
          <a:noFill/>
          <a:ln>
            <a:solidFill>
              <a:srgbClr val="5D6C7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200" dirty="0">
                <a:solidFill>
                  <a:srgbClr val="5D6C78"/>
                </a:solidFill>
              </a:rPr>
              <a:t>What goal or objective is the programme trying to achieve? What is your solution to the problem? This should be linked to the overarching strategy.</a:t>
            </a:r>
            <a:endParaRPr lang="en-GB" sz="1200" dirty="0">
              <a:solidFill>
                <a:schemeClr val="accent3"/>
              </a:solidFill>
            </a:endParaRPr>
          </a:p>
        </p:txBody>
      </p:sp>
      <p:sp>
        <p:nvSpPr>
          <p:cNvPr id="27" name="Rectangle 26">
            <a:extLst>
              <a:ext uri="{FF2B5EF4-FFF2-40B4-BE49-F238E27FC236}">
                <a16:creationId xmlns:a16="http://schemas.microsoft.com/office/drawing/2014/main" id="{1682CAEA-0109-2F4F-94C6-A1BC6B2E8507}"/>
              </a:ext>
            </a:extLst>
          </p:cNvPr>
          <p:cNvSpPr/>
          <p:nvPr/>
        </p:nvSpPr>
        <p:spPr>
          <a:xfrm>
            <a:off x="7493495" y="2033738"/>
            <a:ext cx="1871441" cy="44485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a:t>Outcomes</a:t>
            </a:r>
          </a:p>
        </p:txBody>
      </p:sp>
      <p:sp>
        <p:nvSpPr>
          <p:cNvPr id="18" name="TextBox 17">
            <a:extLst>
              <a:ext uri="{FF2B5EF4-FFF2-40B4-BE49-F238E27FC236}">
                <a16:creationId xmlns:a16="http://schemas.microsoft.com/office/drawing/2014/main" id="{55357FBE-16B4-D149-8C27-4C9E81A72224}"/>
              </a:ext>
            </a:extLst>
          </p:cNvPr>
          <p:cNvSpPr txBox="1"/>
          <p:nvPr/>
        </p:nvSpPr>
        <p:spPr>
          <a:xfrm>
            <a:off x="7522868" y="2922156"/>
            <a:ext cx="1844663" cy="1501979"/>
          </a:xfrm>
          <a:prstGeom prst="rect">
            <a:avLst/>
          </a:prstGeom>
          <a:noFill/>
        </p:spPr>
        <p:txBody>
          <a:bodyPr wrap="square" rtlCol="0" anchor="t">
            <a:spAutoFit/>
          </a:bodyPr>
          <a:lstStyle/>
          <a:p>
            <a:r>
              <a:rPr lang="en-GB" sz="1000" b="1" dirty="0">
                <a:solidFill>
                  <a:srgbClr val="5D6C78"/>
                </a:solidFill>
              </a:rPr>
              <a:t>Short and intermediate-term outcomes which must be in place for your interventions to work &amp; for your long-term goals to be achieved. </a:t>
            </a:r>
          </a:p>
          <a:p>
            <a:endParaRPr lang="en-GB" sz="1000" b="1" dirty="0">
              <a:solidFill>
                <a:srgbClr val="5D6C78"/>
              </a:solidFill>
            </a:endParaRPr>
          </a:p>
          <a:p>
            <a:endParaRPr lang="en-GB" sz="1000" b="1" dirty="0">
              <a:solidFill>
                <a:srgbClr val="5D6C78"/>
              </a:solidFill>
            </a:endParaRPr>
          </a:p>
          <a:p>
            <a:endParaRPr lang="en-GB" dirty="0"/>
          </a:p>
        </p:txBody>
      </p:sp>
      <p:sp>
        <p:nvSpPr>
          <p:cNvPr id="25" name="Rectangle 24">
            <a:extLst>
              <a:ext uri="{FF2B5EF4-FFF2-40B4-BE49-F238E27FC236}">
                <a16:creationId xmlns:a16="http://schemas.microsoft.com/office/drawing/2014/main" id="{029E9E21-4031-AB48-A578-C11250BE2A37}"/>
              </a:ext>
            </a:extLst>
          </p:cNvPr>
          <p:cNvSpPr/>
          <p:nvPr/>
        </p:nvSpPr>
        <p:spPr>
          <a:xfrm>
            <a:off x="9638243" y="2033739"/>
            <a:ext cx="1635458" cy="44485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a:t>Impact</a:t>
            </a:r>
          </a:p>
        </p:txBody>
      </p:sp>
      <p:sp>
        <p:nvSpPr>
          <p:cNvPr id="19" name="TextBox 18">
            <a:extLst>
              <a:ext uri="{FF2B5EF4-FFF2-40B4-BE49-F238E27FC236}">
                <a16:creationId xmlns:a16="http://schemas.microsoft.com/office/drawing/2014/main" id="{47F6B33C-D683-2348-982A-45654BC8260E}"/>
              </a:ext>
            </a:extLst>
          </p:cNvPr>
          <p:cNvSpPr txBox="1"/>
          <p:nvPr/>
        </p:nvSpPr>
        <p:spPr>
          <a:xfrm>
            <a:off x="9654382" y="2942199"/>
            <a:ext cx="1629847" cy="1097600"/>
          </a:xfrm>
          <a:prstGeom prst="rect">
            <a:avLst/>
          </a:prstGeom>
          <a:noFill/>
        </p:spPr>
        <p:txBody>
          <a:bodyPr wrap="square" rtlCol="0" anchor="t">
            <a:spAutoFit/>
          </a:bodyPr>
          <a:lstStyle/>
          <a:p>
            <a:r>
              <a:rPr lang="en-GB" sz="1000" b="1" dirty="0">
                <a:solidFill>
                  <a:srgbClr val="5D6C78"/>
                </a:solidFill>
              </a:rPr>
              <a:t>What is the long-term goal which relates to the ‘problem’? What will result from the removal of the problem? </a:t>
            </a:r>
          </a:p>
          <a:p>
            <a:endParaRPr lang="en-GB" sz="1000" b="1" dirty="0">
              <a:solidFill>
                <a:srgbClr val="5D6C78"/>
              </a:solidFill>
            </a:endParaRPr>
          </a:p>
        </p:txBody>
      </p:sp>
      <p:sp>
        <p:nvSpPr>
          <p:cNvPr id="24" name="Rectangle 23">
            <a:extLst>
              <a:ext uri="{FF2B5EF4-FFF2-40B4-BE49-F238E27FC236}">
                <a16:creationId xmlns:a16="http://schemas.microsoft.com/office/drawing/2014/main" id="{03A25085-BF20-B540-ABBC-44456FF1CDB3}"/>
              </a:ext>
            </a:extLst>
          </p:cNvPr>
          <p:cNvSpPr/>
          <p:nvPr/>
        </p:nvSpPr>
        <p:spPr>
          <a:xfrm>
            <a:off x="2888945" y="2033738"/>
            <a:ext cx="1871441" cy="44485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a:t>Activities</a:t>
            </a:r>
          </a:p>
        </p:txBody>
      </p:sp>
      <p:sp>
        <p:nvSpPr>
          <p:cNvPr id="17" name="TextBox 16">
            <a:extLst>
              <a:ext uri="{FF2B5EF4-FFF2-40B4-BE49-F238E27FC236}">
                <a16:creationId xmlns:a16="http://schemas.microsoft.com/office/drawing/2014/main" id="{D62D7579-9657-1340-8C20-7E5DD1D3CD8B}"/>
              </a:ext>
            </a:extLst>
          </p:cNvPr>
          <p:cNvSpPr txBox="1"/>
          <p:nvPr/>
        </p:nvSpPr>
        <p:spPr>
          <a:xfrm>
            <a:off x="2911290" y="2913318"/>
            <a:ext cx="1789864" cy="1790822"/>
          </a:xfrm>
          <a:prstGeom prst="rect">
            <a:avLst/>
          </a:prstGeom>
          <a:noFill/>
        </p:spPr>
        <p:txBody>
          <a:bodyPr wrap="square" rtlCol="0" anchor="t">
            <a:spAutoFit/>
          </a:bodyPr>
          <a:lstStyle/>
          <a:p>
            <a:r>
              <a:rPr lang="en-GB" sz="1000" b="1" dirty="0">
                <a:solidFill>
                  <a:srgbClr val="5D6C78"/>
                </a:solidFill>
              </a:rPr>
              <a:t>Outline the interventions you believe (supported by your rationale and assumptions) will bring about your desired change. Activities mobilise your inputs to produce outputs. e.g. </a:t>
            </a:r>
          </a:p>
          <a:p>
            <a:endParaRPr lang="en-GB" sz="1000" b="1" dirty="0">
              <a:solidFill>
                <a:srgbClr val="5D6C78"/>
              </a:solidFill>
            </a:endParaRPr>
          </a:p>
          <a:p>
            <a:endParaRPr lang="en-GB" sz="1000" b="1" dirty="0">
              <a:solidFill>
                <a:srgbClr val="5D6C78"/>
              </a:solidFill>
            </a:endParaRPr>
          </a:p>
          <a:p>
            <a:endParaRPr lang="en-GB" dirty="0"/>
          </a:p>
        </p:txBody>
      </p:sp>
      <p:sp>
        <p:nvSpPr>
          <p:cNvPr id="26" name="Rectangle 25">
            <a:extLst>
              <a:ext uri="{FF2B5EF4-FFF2-40B4-BE49-F238E27FC236}">
                <a16:creationId xmlns:a16="http://schemas.microsoft.com/office/drawing/2014/main" id="{02EEBF1E-B139-0F41-9AA4-5770F6AFFE7C}"/>
              </a:ext>
            </a:extLst>
          </p:cNvPr>
          <p:cNvSpPr/>
          <p:nvPr/>
        </p:nvSpPr>
        <p:spPr>
          <a:xfrm>
            <a:off x="5167906" y="2033738"/>
            <a:ext cx="1867976" cy="44485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a:t>Outputs</a:t>
            </a:r>
          </a:p>
        </p:txBody>
      </p:sp>
      <p:sp>
        <p:nvSpPr>
          <p:cNvPr id="16" name="TextBox 15">
            <a:extLst>
              <a:ext uri="{FF2B5EF4-FFF2-40B4-BE49-F238E27FC236}">
                <a16:creationId xmlns:a16="http://schemas.microsoft.com/office/drawing/2014/main" id="{C7554CF6-F00A-2343-B45C-3A8138F3F2B9}"/>
              </a:ext>
            </a:extLst>
          </p:cNvPr>
          <p:cNvSpPr txBox="1"/>
          <p:nvPr/>
        </p:nvSpPr>
        <p:spPr>
          <a:xfrm>
            <a:off x="5166050" y="2922156"/>
            <a:ext cx="1924943" cy="1761937"/>
          </a:xfrm>
          <a:prstGeom prst="rect">
            <a:avLst/>
          </a:prstGeom>
          <a:noFill/>
        </p:spPr>
        <p:txBody>
          <a:bodyPr wrap="square" rtlCol="0" anchor="t">
            <a:spAutoFit/>
          </a:bodyPr>
          <a:lstStyle/>
          <a:p>
            <a:r>
              <a:rPr lang="en-GB" sz="1000" b="1" dirty="0">
                <a:solidFill>
                  <a:srgbClr val="5D6C78"/>
                </a:solidFill>
              </a:rPr>
              <a:t>What are the results/ deliverables of the activity relevant to the achievement of your outcomes? </a:t>
            </a:r>
          </a:p>
          <a:p>
            <a:endParaRPr lang="en-GB" sz="1000" b="1" dirty="0">
              <a:solidFill>
                <a:srgbClr val="5D6C78"/>
              </a:solidFill>
            </a:endParaRPr>
          </a:p>
          <a:p>
            <a:endParaRPr lang="en-GB" sz="1000" b="1" dirty="0">
              <a:solidFill>
                <a:srgbClr val="5D6C78"/>
              </a:solidFill>
            </a:endParaRPr>
          </a:p>
          <a:p>
            <a:endParaRPr lang="en-GB" sz="1000" b="1" dirty="0">
              <a:solidFill>
                <a:srgbClr val="5D6C78"/>
              </a:solidFill>
            </a:endParaRPr>
          </a:p>
          <a:p>
            <a:endParaRPr lang="en-GB" sz="1000" b="1" dirty="0">
              <a:solidFill>
                <a:srgbClr val="5D6C78"/>
              </a:solidFill>
            </a:endParaRPr>
          </a:p>
          <a:p>
            <a:endParaRPr lang="en-GB" dirty="0"/>
          </a:p>
          <a:p>
            <a:pPr marL="285750" indent="-285750">
              <a:buFont typeface="Arial" panose="020B0604020202020204" pitchFamily="34" charset="0"/>
              <a:buChar char="•"/>
            </a:pPr>
            <a:endParaRPr lang="en-GB" dirty="0"/>
          </a:p>
        </p:txBody>
      </p:sp>
      <p:sp>
        <p:nvSpPr>
          <p:cNvPr id="23" name="Rectangle 22">
            <a:extLst>
              <a:ext uri="{FF2B5EF4-FFF2-40B4-BE49-F238E27FC236}">
                <a16:creationId xmlns:a16="http://schemas.microsoft.com/office/drawing/2014/main" id="{E70620B3-55A0-804D-9E1D-ABC2D169B305}"/>
              </a:ext>
            </a:extLst>
          </p:cNvPr>
          <p:cNvSpPr/>
          <p:nvPr/>
        </p:nvSpPr>
        <p:spPr>
          <a:xfrm>
            <a:off x="933552" y="2033738"/>
            <a:ext cx="1539129" cy="44485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a:t>Inputs</a:t>
            </a:r>
          </a:p>
        </p:txBody>
      </p:sp>
      <p:sp>
        <p:nvSpPr>
          <p:cNvPr id="15" name="TextBox 14">
            <a:extLst>
              <a:ext uri="{FF2B5EF4-FFF2-40B4-BE49-F238E27FC236}">
                <a16:creationId xmlns:a16="http://schemas.microsoft.com/office/drawing/2014/main" id="{19C767E0-0B20-004A-B7E0-5799736F8A2D}"/>
              </a:ext>
            </a:extLst>
          </p:cNvPr>
          <p:cNvSpPr txBox="1"/>
          <p:nvPr/>
        </p:nvSpPr>
        <p:spPr>
          <a:xfrm>
            <a:off x="934872" y="2913318"/>
            <a:ext cx="1638714" cy="1754716"/>
          </a:xfrm>
          <a:prstGeom prst="rect">
            <a:avLst/>
          </a:prstGeom>
          <a:noFill/>
        </p:spPr>
        <p:txBody>
          <a:bodyPr wrap="square" rtlCol="0" anchor="t">
            <a:spAutoFit/>
          </a:bodyPr>
          <a:lstStyle/>
          <a:p>
            <a:r>
              <a:rPr lang="en-GB" sz="1050" b="1" dirty="0">
                <a:solidFill>
                  <a:srgbClr val="5D6C78"/>
                </a:solidFill>
              </a:rPr>
              <a:t>What are the human, financial and organisational resources required to achieve your desired outcomes?</a:t>
            </a:r>
          </a:p>
          <a:p>
            <a:r>
              <a:rPr lang="en-GB" sz="1050" b="1" dirty="0">
                <a:solidFill>
                  <a:srgbClr val="5D6C78"/>
                </a:solidFill>
              </a:rPr>
              <a:t>e.g.</a:t>
            </a:r>
          </a:p>
          <a:p>
            <a:endParaRPr lang="en-GB" sz="1050" b="1" dirty="0">
              <a:solidFill>
                <a:srgbClr val="5D6C78"/>
              </a:solidFill>
            </a:endParaRPr>
          </a:p>
          <a:p>
            <a:endParaRPr lang="en-GB" sz="1050" b="1" dirty="0">
              <a:solidFill>
                <a:srgbClr val="5D6C78"/>
              </a:solidFill>
            </a:endParaRPr>
          </a:p>
          <a:p>
            <a:endParaRPr lang="en-GB" sz="1050" b="1" dirty="0">
              <a:solidFill>
                <a:srgbClr val="5D6C78"/>
              </a:solidFill>
            </a:endParaRPr>
          </a:p>
          <a:p>
            <a:endParaRPr lang="en-GB" sz="1050" dirty="0">
              <a:solidFill>
                <a:srgbClr val="5D6C78"/>
              </a:solidFill>
            </a:endParaRPr>
          </a:p>
        </p:txBody>
      </p:sp>
      <p:sp>
        <p:nvSpPr>
          <p:cNvPr id="33" name="Rectangle 32">
            <a:extLst>
              <a:ext uri="{FF2B5EF4-FFF2-40B4-BE49-F238E27FC236}">
                <a16:creationId xmlns:a16="http://schemas.microsoft.com/office/drawing/2014/main" id="{CC013776-16E5-3441-B802-4D6CA1F23D22}"/>
              </a:ext>
            </a:extLst>
          </p:cNvPr>
          <p:cNvSpPr/>
          <p:nvPr/>
        </p:nvSpPr>
        <p:spPr>
          <a:xfrm>
            <a:off x="923022" y="5792664"/>
            <a:ext cx="1520466" cy="6698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a:t>Rationale &amp; Assumptions</a:t>
            </a:r>
          </a:p>
        </p:txBody>
      </p:sp>
      <p:sp>
        <p:nvSpPr>
          <p:cNvPr id="20" name="TextBox 19">
            <a:extLst>
              <a:ext uri="{FF2B5EF4-FFF2-40B4-BE49-F238E27FC236}">
                <a16:creationId xmlns:a16="http://schemas.microsoft.com/office/drawing/2014/main" id="{9FE1420F-4AD0-1B45-9730-85440AA42045}"/>
              </a:ext>
            </a:extLst>
          </p:cNvPr>
          <p:cNvSpPr txBox="1"/>
          <p:nvPr/>
        </p:nvSpPr>
        <p:spPr>
          <a:xfrm>
            <a:off x="2686060" y="5889438"/>
            <a:ext cx="8655275" cy="499735"/>
          </a:xfrm>
          <a:prstGeom prst="rect">
            <a:avLst/>
          </a:prstGeom>
          <a:noFill/>
        </p:spPr>
        <p:txBody>
          <a:bodyPr wrap="square" rtlCol="0">
            <a:spAutoFit/>
          </a:bodyPr>
          <a:lstStyle/>
          <a:p>
            <a:r>
              <a:rPr lang="en-GB" sz="1000" dirty="0">
                <a:solidFill>
                  <a:srgbClr val="5D6C78"/>
                </a:solidFill>
              </a:rPr>
              <a:t>What are your assumptions? Your assumptions explain the contextual underpinnings of the </a:t>
            </a:r>
            <a:r>
              <a:rPr lang="en-GB" sz="1000" dirty="0" err="1">
                <a:solidFill>
                  <a:srgbClr val="5D6C78"/>
                </a:solidFill>
              </a:rPr>
              <a:t>ToC</a:t>
            </a:r>
            <a:r>
              <a:rPr lang="en-GB" sz="1000" dirty="0">
                <a:solidFill>
                  <a:srgbClr val="5D6C78"/>
                </a:solidFill>
              </a:rPr>
              <a:t>. Assumptions are conditions necessary for the success of the intervention. Your rationale explains why one outcomes is needed to achieve another. Assumptions and rationales (often supported by research) strengthen the plausibility of the theory and the likelihood that its stated goals can be achieve.  </a:t>
            </a:r>
          </a:p>
        </p:txBody>
      </p:sp>
      <p:sp>
        <p:nvSpPr>
          <p:cNvPr id="30" name="Rectangle 29">
            <a:extLst>
              <a:ext uri="{FF2B5EF4-FFF2-40B4-BE49-F238E27FC236}">
                <a16:creationId xmlns:a16="http://schemas.microsoft.com/office/drawing/2014/main" id="{8102D212-0981-4740-9014-9340C44F38A1}"/>
              </a:ext>
            </a:extLst>
          </p:cNvPr>
          <p:cNvSpPr/>
          <p:nvPr/>
        </p:nvSpPr>
        <p:spPr>
          <a:xfrm>
            <a:off x="2618424" y="5792664"/>
            <a:ext cx="8655275" cy="676497"/>
          </a:xfrm>
          <a:prstGeom prst="rect">
            <a:avLst/>
          </a:prstGeom>
          <a:noFill/>
          <a:ln>
            <a:solidFill>
              <a:srgbClr val="5D6C7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1" name="Rectangle 30">
            <a:extLst>
              <a:ext uri="{FF2B5EF4-FFF2-40B4-BE49-F238E27FC236}">
                <a16:creationId xmlns:a16="http://schemas.microsoft.com/office/drawing/2014/main" id="{62C37FB4-44D7-A54E-8332-553E71E8865D}"/>
              </a:ext>
            </a:extLst>
          </p:cNvPr>
          <p:cNvSpPr/>
          <p:nvPr/>
        </p:nvSpPr>
        <p:spPr>
          <a:xfrm>
            <a:off x="7474832" y="2534879"/>
            <a:ext cx="3809397" cy="221734"/>
          </a:xfrm>
          <a:prstGeom prst="rect">
            <a:avLst/>
          </a:prstGeom>
          <a:solidFill>
            <a:srgbClr val="FA5B68"/>
          </a:solidFill>
          <a:ln>
            <a:solidFill>
              <a:srgbClr val="FA5B6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a:t>Impact</a:t>
            </a:r>
          </a:p>
        </p:txBody>
      </p:sp>
      <p:sp>
        <p:nvSpPr>
          <p:cNvPr id="32" name="Rectangle 31">
            <a:extLst>
              <a:ext uri="{FF2B5EF4-FFF2-40B4-BE49-F238E27FC236}">
                <a16:creationId xmlns:a16="http://schemas.microsoft.com/office/drawing/2014/main" id="{537F0010-AB2F-0942-8421-789D8E0B8542}"/>
              </a:ext>
            </a:extLst>
          </p:cNvPr>
          <p:cNvSpPr/>
          <p:nvPr/>
        </p:nvSpPr>
        <p:spPr>
          <a:xfrm>
            <a:off x="923023" y="2534880"/>
            <a:ext cx="6116323" cy="203669"/>
          </a:xfrm>
          <a:prstGeom prst="rect">
            <a:avLst/>
          </a:prstGeom>
          <a:solidFill>
            <a:srgbClr val="004A82"/>
          </a:solidFill>
          <a:ln>
            <a:solidFill>
              <a:srgbClr val="004A8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a:t>Process</a:t>
            </a:r>
          </a:p>
        </p:txBody>
      </p:sp>
      <p:sp>
        <p:nvSpPr>
          <p:cNvPr id="34" name="Rectangle 33">
            <a:extLst>
              <a:ext uri="{FF2B5EF4-FFF2-40B4-BE49-F238E27FC236}">
                <a16:creationId xmlns:a16="http://schemas.microsoft.com/office/drawing/2014/main" id="{583534B5-E469-F342-AB0C-44E60EA1CAB3}"/>
              </a:ext>
            </a:extLst>
          </p:cNvPr>
          <p:cNvSpPr/>
          <p:nvPr/>
        </p:nvSpPr>
        <p:spPr>
          <a:xfrm>
            <a:off x="923023" y="2827887"/>
            <a:ext cx="1520466" cy="2875439"/>
          </a:xfrm>
          <a:prstGeom prst="rect">
            <a:avLst/>
          </a:prstGeom>
          <a:noFill/>
          <a:ln>
            <a:solidFill>
              <a:srgbClr val="5D6C7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5" name="Rectangle 34">
            <a:extLst>
              <a:ext uri="{FF2B5EF4-FFF2-40B4-BE49-F238E27FC236}">
                <a16:creationId xmlns:a16="http://schemas.microsoft.com/office/drawing/2014/main" id="{342E8F41-AA86-4E4B-B6E0-FEBFC0C12273}"/>
              </a:ext>
            </a:extLst>
          </p:cNvPr>
          <p:cNvSpPr/>
          <p:nvPr/>
        </p:nvSpPr>
        <p:spPr>
          <a:xfrm>
            <a:off x="2888945" y="2827887"/>
            <a:ext cx="1871441" cy="2875439"/>
          </a:xfrm>
          <a:prstGeom prst="rect">
            <a:avLst/>
          </a:prstGeom>
          <a:noFill/>
          <a:ln>
            <a:solidFill>
              <a:srgbClr val="5D6C7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6" name="Rectangle 35">
            <a:extLst>
              <a:ext uri="{FF2B5EF4-FFF2-40B4-BE49-F238E27FC236}">
                <a16:creationId xmlns:a16="http://schemas.microsoft.com/office/drawing/2014/main" id="{0D8E0CBB-F7CD-8449-9574-410A9D01973D}"/>
              </a:ext>
            </a:extLst>
          </p:cNvPr>
          <p:cNvSpPr/>
          <p:nvPr/>
        </p:nvSpPr>
        <p:spPr>
          <a:xfrm>
            <a:off x="5164440" y="2827887"/>
            <a:ext cx="1871441" cy="2875439"/>
          </a:xfrm>
          <a:prstGeom prst="rect">
            <a:avLst/>
          </a:prstGeom>
          <a:noFill/>
          <a:ln>
            <a:solidFill>
              <a:srgbClr val="5D6C7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7" name="Rectangle 36">
            <a:extLst>
              <a:ext uri="{FF2B5EF4-FFF2-40B4-BE49-F238E27FC236}">
                <a16:creationId xmlns:a16="http://schemas.microsoft.com/office/drawing/2014/main" id="{63AEC061-E76E-D44D-8CBB-B2E446D7B5D4}"/>
              </a:ext>
            </a:extLst>
          </p:cNvPr>
          <p:cNvSpPr/>
          <p:nvPr/>
        </p:nvSpPr>
        <p:spPr>
          <a:xfrm>
            <a:off x="7511018" y="2827887"/>
            <a:ext cx="1871441" cy="2875439"/>
          </a:xfrm>
          <a:prstGeom prst="rect">
            <a:avLst/>
          </a:prstGeom>
          <a:noFill/>
          <a:ln>
            <a:solidFill>
              <a:srgbClr val="5D6C7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8" name="Rectangle 37">
            <a:extLst>
              <a:ext uri="{FF2B5EF4-FFF2-40B4-BE49-F238E27FC236}">
                <a16:creationId xmlns:a16="http://schemas.microsoft.com/office/drawing/2014/main" id="{C58A5371-453B-4E49-ACFE-04FD7F7E7BE6}"/>
              </a:ext>
            </a:extLst>
          </p:cNvPr>
          <p:cNvSpPr/>
          <p:nvPr/>
        </p:nvSpPr>
        <p:spPr>
          <a:xfrm>
            <a:off x="923022" y="2827887"/>
            <a:ext cx="1520466" cy="2875439"/>
          </a:xfrm>
          <a:prstGeom prst="rect">
            <a:avLst/>
          </a:prstGeom>
          <a:noFill/>
          <a:ln>
            <a:solidFill>
              <a:srgbClr val="5D6C7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9" name="Rectangle 38">
            <a:extLst>
              <a:ext uri="{FF2B5EF4-FFF2-40B4-BE49-F238E27FC236}">
                <a16:creationId xmlns:a16="http://schemas.microsoft.com/office/drawing/2014/main" id="{378F01D7-3513-A94F-8D44-005EA0672FA0}"/>
              </a:ext>
            </a:extLst>
          </p:cNvPr>
          <p:cNvSpPr/>
          <p:nvPr/>
        </p:nvSpPr>
        <p:spPr>
          <a:xfrm>
            <a:off x="9654381" y="2845951"/>
            <a:ext cx="1619319" cy="2875439"/>
          </a:xfrm>
          <a:prstGeom prst="rect">
            <a:avLst/>
          </a:prstGeom>
          <a:noFill/>
          <a:ln>
            <a:solidFill>
              <a:srgbClr val="5D6C7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40" name="Straight Arrow Connector 39">
            <a:extLst>
              <a:ext uri="{FF2B5EF4-FFF2-40B4-BE49-F238E27FC236}">
                <a16:creationId xmlns:a16="http://schemas.microsoft.com/office/drawing/2014/main" id="{37C032E4-93C1-2041-9452-029E19A89DF7}"/>
              </a:ext>
            </a:extLst>
          </p:cNvPr>
          <p:cNvCxnSpPr/>
          <p:nvPr/>
        </p:nvCxnSpPr>
        <p:spPr>
          <a:xfrm>
            <a:off x="2472681" y="4273463"/>
            <a:ext cx="426758" cy="0"/>
          </a:xfrm>
          <a:prstGeom prst="straightConnector1">
            <a:avLst/>
          </a:prstGeom>
          <a:ln>
            <a:solidFill>
              <a:schemeClr val="accent5"/>
            </a:solidFill>
            <a:tailEnd type="triangle"/>
          </a:ln>
        </p:spPr>
        <p:style>
          <a:lnRef idx="1">
            <a:schemeClr val="accent1"/>
          </a:lnRef>
          <a:fillRef idx="0">
            <a:schemeClr val="accent1"/>
          </a:fillRef>
          <a:effectRef idx="0">
            <a:schemeClr val="accent1"/>
          </a:effectRef>
          <a:fontRef idx="minor">
            <a:schemeClr val="tx1"/>
          </a:fontRef>
        </p:style>
      </p:cxnSp>
      <p:cxnSp>
        <p:nvCxnSpPr>
          <p:cNvPr id="41" name="Straight Arrow Connector 40">
            <a:extLst>
              <a:ext uri="{FF2B5EF4-FFF2-40B4-BE49-F238E27FC236}">
                <a16:creationId xmlns:a16="http://schemas.microsoft.com/office/drawing/2014/main" id="{2BCDC0D7-47F6-C348-9681-98BABB1E5C50}"/>
              </a:ext>
            </a:extLst>
          </p:cNvPr>
          <p:cNvCxnSpPr>
            <a:cxnSpLocks/>
            <a:endCxn id="36" idx="1"/>
          </p:cNvCxnSpPr>
          <p:nvPr/>
        </p:nvCxnSpPr>
        <p:spPr>
          <a:xfrm flipV="1">
            <a:off x="4760385" y="4265606"/>
            <a:ext cx="404055" cy="7857"/>
          </a:xfrm>
          <a:prstGeom prst="straightConnector1">
            <a:avLst/>
          </a:prstGeom>
          <a:ln>
            <a:solidFill>
              <a:schemeClr val="accent5"/>
            </a:solidFill>
            <a:tailEnd type="triangle"/>
          </a:ln>
        </p:spPr>
        <p:style>
          <a:lnRef idx="1">
            <a:schemeClr val="accent1"/>
          </a:lnRef>
          <a:fillRef idx="0">
            <a:schemeClr val="accent1"/>
          </a:fillRef>
          <a:effectRef idx="0">
            <a:schemeClr val="accent1"/>
          </a:effectRef>
          <a:fontRef idx="minor">
            <a:schemeClr val="tx1"/>
          </a:fontRef>
        </p:style>
      </p:cxnSp>
      <p:cxnSp>
        <p:nvCxnSpPr>
          <p:cNvPr id="42" name="Straight Arrow Connector 41">
            <a:extLst>
              <a:ext uri="{FF2B5EF4-FFF2-40B4-BE49-F238E27FC236}">
                <a16:creationId xmlns:a16="http://schemas.microsoft.com/office/drawing/2014/main" id="{5A28B778-C7E5-834D-953D-CD74A9B84F16}"/>
              </a:ext>
            </a:extLst>
          </p:cNvPr>
          <p:cNvCxnSpPr/>
          <p:nvPr/>
        </p:nvCxnSpPr>
        <p:spPr>
          <a:xfrm>
            <a:off x="7066736" y="4273463"/>
            <a:ext cx="426758" cy="0"/>
          </a:xfrm>
          <a:prstGeom prst="straightConnector1">
            <a:avLst/>
          </a:prstGeom>
          <a:ln>
            <a:solidFill>
              <a:schemeClr val="accent5"/>
            </a:solidFill>
            <a:tailEnd type="triangle"/>
          </a:ln>
        </p:spPr>
        <p:style>
          <a:lnRef idx="1">
            <a:schemeClr val="accent1"/>
          </a:lnRef>
          <a:fillRef idx="0">
            <a:schemeClr val="accent1"/>
          </a:fillRef>
          <a:effectRef idx="0">
            <a:schemeClr val="accent1"/>
          </a:effectRef>
          <a:fontRef idx="minor">
            <a:schemeClr val="tx1"/>
          </a:fontRef>
        </p:style>
      </p:cxnSp>
      <p:cxnSp>
        <p:nvCxnSpPr>
          <p:cNvPr id="43" name="Straight Arrow Connector 42">
            <a:extLst>
              <a:ext uri="{FF2B5EF4-FFF2-40B4-BE49-F238E27FC236}">
                <a16:creationId xmlns:a16="http://schemas.microsoft.com/office/drawing/2014/main" id="{795D40FA-F7FB-E74F-8E70-E42D94AA282C}"/>
              </a:ext>
            </a:extLst>
          </p:cNvPr>
          <p:cNvCxnSpPr>
            <a:cxnSpLocks/>
          </p:cNvCxnSpPr>
          <p:nvPr/>
        </p:nvCxnSpPr>
        <p:spPr>
          <a:xfrm>
            <a:off x="9384260" y="4273463"/>
            <a:ext cx="253983" cy="0"/>
          </a:xfrm>
          <a:prstGeom prst="straightConnector1">
            <a:avLst/>
          </a:prstGeom>
          <a:ln>
            <a:solidFill>
              <a:schemeClr val="accent5"/>
            </a:solidFill>
            <a:tailEnd type="triangle"/>
          </a:ln>
        </p:spPr>
        <p:style>
          <a:lnRef idx="1">
            <a:schemeClr val="accent1"/>
          </a:lnRef>
          <a:fillRef idx="0">
            <a:schemeClr val="accent1"/>
          </a:fillRef>
          <a:effectRef idx="0">
            <a:schemeClr val="accent1"/>
          </a:effectRef>
          <a:fontRef idx="minor">
            <a:schemeClr val="tx1"/>
          </a:fontRef>
        </p:style>
      </p:cxnSp>
      <p:sp>
        <p:nvSpPr>
          <p:cNvPr id="6" name="Rectangle 5">
            <a:extLst>
              <a:ext uri="{FF2B5EF4-FFF2-40B4-BE49-F238E27FC236}">
                <a16:creationId xmlns:a16="http://schemas.microsoft.com/office/drawing/2014/main" id="{03126632-421F-5048-BC56-791D8DB2BB4A}"/>
              </a:ext>
            </a:extLst>
          </p:cNvPr>
          <p:cNvSpPr/>
          <p:nvPr/>
        </p:nvSpPr>
        <p:spPr>
          <a:xfrm>
            <a:off x="933552" y="955119"/>
            <a:ext cx="212090" cy="14910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GB" sz="1100"/>
              <a:t>1</a:t>
            </a:r>
          </a:p>
        </p:txBody>
      </p:sp>
      <p:sp>
        <p:nvSpPr>
          <p:cNvPr id="7" name="Rectangle 6">
            <a:extLst>
              <a:ext uri="{FF2B5EF4-FFF2-40B4-BE49-F238E27FC236}">
                <a16:creationId xmlns:a16="http://schemas.microsoft.com/office/drawing/2014/main" id="{A62388D7-40A5-324E-9B6D-BAD5A1C1D930}"/>
              </a:ext>
            </a:extLst>
          </p:cNvPr>
          <p:cNvSpPr/>
          <p:nvPr/>
        </p:nvSpPr>
        <p:spPr>
          <a:xfrm>
            <a:off x="933552" y="1528504"/>
            <a:ext cx="212090" cy="14910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GB" sz="1000"/>
              <a:t>2</a:t>
            </a:r>
            <a:endParaRPr lang="en-GB" sz="1100"/>
          </a:p>
        </p:txBody>
      </p:sp>
      <p:sp>
        <p:nvSpPr>
          <p:cNvPr id="8" name="Rectangle 7">
            <a:extLst>
              <a:ext uri="{FF2B5EF4-FFF2-40B4-BE49-F238E27FC236}">
                <a16:creationId xmlns:a16="http://schemas.microsoft.com/office/drawing/2014/main" id="{F36CEFA6-358E-C242-8EE4-43D5DE625CB5}"/>
              </a:ext>
            </a:extLst>
          </p:cNvPr>
          <p:cNvSpPr/>
          <p:nvPr/>
        </p:nvSpPr>
        <p:spPr>
          <a:xfrm>
            <a:off x="933552" y="2026771"/>
            <a:ext cx="212090" cy="14910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GB" sz="1050"/>
              <a:t>7</a:t>
            </a:r>
          </a:p>
        </p:txBody>
      </p:sp>
      <p:sp>
        <p:nvSpPr>
          <p:cNvPr id="9" name="Rectangle 8">
            <a:extLst>
              <a:ext uri="{FF2B5EF4-FFF2-40B4-BE49-F238E27FC236}">
                <a16:creationId xmlns:a16="http://schemas.microsoft.com/office/drawing/2014/main" id="{DC622559-A355-F249-9533-7E31FAD756AD}"/>
              </a:ext>
            </a:extLst>
          </p:cNvPr>
          <p:cNvSpPr/>
          <p:nvPr/>
        </p:nvSpPr>
        <p:spPr>
          <a:xfrm>
            <a:off x="2888944" y="2033738"/>
            <a:ext cx="212090" cy="14910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GB" sz="1050"/>
              <a:t>5</a:t>
            </a:r>
          </a:p>
        </p:txBody>
      </p:sp>
      <p:sp>
        <p:nvSpPr>
          <p:cNvPr id="10" name="Rectangle 9">
            <a:extLst>
              <a:ext uri="{FF2B5EF4-FFF2-40B4-BE49-F238E27FC236}">
                <a16:creationId xmlns:a16="http://schemas.microsoft.com/office/drawing/2014/main" id="{72A09E9A-DD03-314C-9EB3-03610E19200F}"/>
              </a:ext>
            </a:extLst>
          </p:cNvPr>
          <p:cNvSpPr/>
          <p:nvPr/>
        </p:nvSpPr>
        <p:spPr>
          <a:xfrm>
            <a:off x="5176648" y="2041432"/>
            <a:ext cx="212090" cy="14910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GB" sz="1050"/>
              <a:t>6</a:t>
            </a:r>
          </a:p>
        </p:txBody>
      </p:sp>
      <p:sp>
        <p:nvSpPr>
          <p:cNvPr id="11" name="Rectangle 10">
            <a:extLst>
              <a:ext uri="{FF2B5EF4-FFF2-40B4-BE49-F238E27FC236}">
                <a16:creationId xmlns:a16="http://schemas.microsoft.com/office/drawing/2014/main" id="{6FCA2F3F-C12E-D84E-B916-DF81655E530A}"/>
              </a:ext>
            </a:extLst>
          </p:cNvPr>
          <p:cNvSpPr/>
          <p:nvPr/>
        </p:nvSpPr>
        <p:spPr>
          <a:xfrm>
            <a:off x="7493494" y="2033738"/>
            <a:ext cx="212090" cy="14910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GB" sz="1050"/>
              <a:t>3</a:t>
            </a:r>
          </a:p>
        </p:txBody>
      </p:sp>
      <p:sp>
        <p:nvSpPr>
          <p:cNvPr id="12" name="Rectangle 11">
            <a:extLst>
              <a:ext uri="{FF2B5EF4-FFF2-40B4-BE49-F238E27FC236}">
                <a16:creationId xmlns:a16="http://schemas.microsoft.com/office/drawing/2014/main" id="{4C685FF9-6F2B-4D47-B722-35158F2EA047}"/>
              </a:ext>
            </a:extLst>
          </p:cNvPr>
          <p:cNvSpPr/>
          <p:nvPr/>
        </p:nvSpPr>
        <p:spPr>
          <a:xfrm>
            <a:off x="9654382" y="2033499"/>
            <a:ext cx="212090" cy="14910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GB" sz="1050" dirty="0"/>
              <a:t>4</a:t>
            </a:r>
          </a:p>
        </p:txBody>
      </p:sp>
      <p:sp>
        <p:nvSpPr>
          <p:cNvPr id="13" name="Rectangle 12">
            <a:extLst>
              <a:ext uri="{FF2B5EF4-FFF2-40B4-BE49-F238E27FC236}">
                <a16:creationId xmlns:a16="http://schemas.microsoft.com/office/drawing/2014/main" id="{1E885FF6-274C-694F-899D-6E6E9240D185}"/>
              </a:ext>
            </a:extLst>
          </p:cNvPr>
          <p:cNvSpPr/>
          <p:nvPr/>
        </p:nvSpPr>
        <p:spPr>
          <a:xfrm>
            <a:off x="939071" y="5800385"/>
            <a:ext cx="212090" cy="14910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GB" sz="1050" dirty="0"/>
              <a:t>8</a:t>
            </a:r>
          </a:p>
        </p:txBody>
      </p:sp>
    </p:spTree>
    <p:extLst>
      <p:ext uri="{BB962C8B-B14F-4D97-AF65-F5344CB8AC3E}">
        <p14:creationId xmlns:p14="http://schemas.microsoft.com/office/powerpoint/2010/main" val="2251551148"/>
      </p:ext>
    </p:extLst>
  </p:cSld>
  <p:clrMapOvr>
    <a:masterClrMapping/>
  </p:clrMapOvr>
</p:sld>
</file>

<file path=ppt/theme/theme1.xml><?xml version="1.0" encoding="utf-8"?>
<a:theme xmlns:a="http://schemas.openxmlformats.org/drawingml/2006/main" name="Theme1">
  <a:themeElements>
    <a:clrScheme name="TASO">
      <a:dk1>
        <a:sysClr val="windowText" lastClr="000000"/>
      </a:dk1>
      <a:lt1>
        <a:sysClr val="window" lastClr="FFFFFF"/>
      </a:lt1>
      <a:dk2>
        <a:srgbClr val="3B66BC"/>
      </a:dk2>
      <a:lt2>
        <a:srgbClr val="EDEBE3"/>
      </a:lt2>
      <a:accent1>
        <a:srgbClr val="07DBB3"/>
      </a:accent1>
      <a:accent2>
        <a:srgbClr val="F9466C"/>
      </a:accent2>
      <a:accent3>
        <a:srgbClr val="3B66BC"/>
      </a:accent3>
      <a:accent4>
        <a:srgbClr val="EDEBE3"/>
      </a:accent4>
      <a:accent5>
        <a:srgbClr val="000000"/>
      </a:accent5>
      <a:accent6>
        <a:srgbClr val="FFFFFF"/>
      </a:accent6>
      <a:hlink>
        <a:srgbClr val="F9466C"/>
      </a:hlink>
      <a:folHlink>
        <a:srgbClr val="07DBB3"/>
      </a:folHlink>
    </a:clrScheme>
    <a:fontScheme name="TASO">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heme1" id="{C3934A1C-8507-984D-8CFA-5695E576D9E9}" vid="{B4E407FA-DC22-3D48-B9C6-62756D6E2C3E}"/>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CFFB2645B4192C469F8306416C22C8A4" ma:contentTypeVersion="12" ma:contentTypeDescription="Create a new document." ma:contentTypeScope="" ma:versionID="6fb5e3033d92c92b16d6173e3410e30b">
  <xsd:schema xmlns:xsd="http://www.w3.org/2001/XMLSchema" xmlns:xs="http://www.w3.org/2001/XMLSchema" xmlns:p="http://schemas.microsoft.com/office/2006/metadata/properties" xmlns:ns2="e1a5dce5-408b-4601-aa11-c07ec1c85be2" xmlns:ns3="1f8fb1d5-aebc-4a47-9873-868e7afe144e" targetNamespace="http://schemas.microsoft.com/office/2006/metadata/properties" ma:root="true" ma:fieldsID="aeffc7f1df26b8a9d09507ec713d5eeb" ns2:_="" ns3:_="">
    <xsd:import namespace="e1a5dce5-408b-4601-aa11-c07ec1c85be2"/>
    <xsd:import namespace="1f8fb1d5-aebc-4a47-9873-868e7afe144e"/>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DateTaken" minOccurs="0"/>
                <xsd:element ref="ns2:MediaServiceLocation" minOccurs="0"/>
                <xsd:element ref="ns3:SharedWithUsers" minOccurs="0"/>
                <xsd:element ref="ns3:SharedWithDetails" minOccurs="0"/>
                <xsd:element ref="ns2:MediaServiceGenerationTime" minOccurs="0"/>
                <xsd:element ref="ns2:MediaServiceEventHashCode"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1a5dce5-408b-4601-aa11-c07ec1c85be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Location" ma:index="13" nillable="true" ma:displayName="Location" ma:internalName="MediaServiceLocatio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1f8fb1d5-aebc-4a47-9873-868e7afe144e"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0B07D72-EFE8-4BEA-961C-E3FB3DC9D74E}">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F33635A7-D56E-45D4-A5CD-4FA6C1114E8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1a5dce5-408b-4601-aa11-c07ec1c85be2"/>
    <ds:schemaRef ds:uri="1f8fb1d5-aebc-4a47-9873-868e7afe144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0EE01585-7556-4E8E-8AE7-6585D6761BA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Theme1</Template>
  <TotalTime>105</TotalTime>
  <Words>245</Words>
  <Application>Microsoft Macintosh PowerPoint</Application>
  <PresentationFormat>Widescreen</PresentationFormat>
  <Paragraphs>35</Paragraphs>
  <Slides>1</Slides>
  <Notes>0</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1</vt:i4>
      </vt:variant>
    </vt:vector>
  </HeadingPairs>
  <TitlesOfParts>
    <vt:vector size="3" baseType="lpstr">
      <vt:lpstr>Arial</vt:lpstr>
      <vt:lpstr>Theme1</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Styrnol, Miriam</dc:creator>
  <cp:lastModifiedBy>Becky Ghani</cp:lastModifiedBy>
  <cp:revision>9</cp:revision>
  <dcterms:created xsi:type="dcterms:W3CDTF">2020-06-03T18:33:09Z</dcterms:created>
  <dcterms:modified xsi:type="dcterms:W3CDTF">2025-01-22T18:30:14Z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0x010100CFFB2645B4192C469F8306416C22C8A4</vt:lpwstr>
  </property>
</Properties>
</file>