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56" r:id="rId5"/>
    <p:sldId id="755" r:id="rId6"/>
    <p:sldId id="753" r:id="rId7"/>
    <p:sldId id="750" r:id="rId8"/>
    <p:sldId id="395" r:id="rId9"/>
    <p:sldId id="705" r:id="rId10"/>
    <p:sldId id="706" r:id="rId11"/>
    <p:sldId id="719" r:id="rId12"/>
    <p:sldId id="729" r:id="rId13"/>
    <p:sldId id="765" r:id="rId14"/>
    <p:sldId id="776" r:id="rId15"/>
    <p:sldId id="766" r:id="rId16"/>
    <p:sldId id="772" r:id="rId17"/>
    <p:sldId id="331" r:id="rId18"/>
    <p:sldId id="767" r:id="rId19"/>
    <p:sldId id="296" r:id="rId20"/>
    <p:sldId id="335" r:id="rId21"/>
    <p:sldId id="774" r:id="rId22"/>
    <p:sldId id="768" r:id="rId23"/>
    <p:sldId id="758" r:id="rId24"/>
    <p:sldId id="32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thur, Zoe" initials="AZ" lastIdx="2" clrIdx="0">
    <p:extLst>
      <p:ext uri="{19B8F6BF-5375-455C-9EA6-DF929625EA0E}">
        <p15:presenceInfo xmlns:p15="http://schemas.microsoft.com/office/powerpoint/2012/main" userId="S::k1928433@kcl.ac.uk::981ea6b6-7996-4bc2-b7d2-018afb3acbdb" providerId="AD"/>
      </p:ext>
    </p:extLst>
  </p:cmAuthor>
  <p:cmAuthor id="2" name="Styrnol, Miriam" initials="SM" lastIdx="1" clrIdx="1">
    <p:extLst>
      <p:ext uri="{19B8F6BF-5375-455C-9EA6-DF929625EA0E}">
        <p15:presenceInfo xmlns:p15="http://schemas.microsoft.com/office/powerpoint/2012/main" userId="S::k1802745@kcl.ac.uk::0e21edd8-11e0-45cc-aeb0-6298f8e489e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7DBB3"/>
    <a:srgbClr val="FA5B68"/>
    <a:srgbClr val="FFFFFF"/>
    <a:srgbClr val="5D6C78"/>
    <a:srgbClr val="001960"/>
    <a:srgbClr val="C0D7B6"/>
    <a:srgbClr val="004A82"/>
    <a:srgbClr val="20ADEC"/>
    <a:srgbClr val="0F82B5"/>
    <a:srgbClr val="0D6C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36498" autoAdjust="0"/>
  </p:normalViewPr>
  <p:slideViewPr>
    <p:cSldViewPr snapToGrid="0">
      <p:cViewPr varScale="1">
        <p:scale>
          <a:sx n="31" d="100"/>
          <a:sy n="31" d="100"/>
        </p:scale>
        <p:origin x="2645" y="3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zec, Magdalena" userId="S::k1927932@kcl.ac.uk::c1b820d3-7e2e-4a50-8498-41b1e3d4eba2" providerId="AD" clId="Web-{D50C46B9-77D3-BE07-88D1-64CC8BD1F3D2}"/>
    <pc:docChg chg="modSld">
      <pc:chgData name="Marzec, Magdalena" userId="S::k1927932@kcl.ac.uk::c1b820d3-7e2e-4a50-8498-41b1e3d4eba2" providerId="AD" clId="Web-{D50C46B9-77D3-BE07-88D1-64CC8BD1F3D2}" dt="2020-05-06T15:41:52.190" v="5"/>
      <pc:docMkLst>
        <pc:docMk/>
      </pc:docMkLst>
      <pc:sldChg chg="addSp delSp modSp">
        <pc:chgData name="Marzec, Magdalena" userId="S::k1927932@kcl.ac.uk::c1b820d3-7e2e-4a50-8498-41b1e3d4eba2" providerId="AD" clId="Web-{D50C46B9-77D3-BE07-88D1-64CC8BD1F3D2}" dt="2020-05-06T15:41:52.190" v="5"/>
        <pc:sldMkLst>
          <pc:docMk/>
          <pc:sldMk cId="3996480542" sldId="706"/>
        </pc:sldMkLst>
        <pc:spChg chg="add del mod">
          <ac:chgData name="Marzec, Magdalena" userId="S::k1927932@kcl.ac.uk::c1b820d3-7e2e-4a50-8498-41b1e3d4eba2" providerId="AD" clId="Web-{D50C46B9-77D3-BE07-88D1-64CC8BD1F3D2}" dt="2020-05-06T15:41:52.190" v="4"/>
          <ac:spMkLst>
            <pc:docMk/>
            <pc:sldMk cId="3996480542" sldId="706"/>
            <ac:spMk id="7" creationId="{62770E82-AF75-446D-8C47-5D59945BA688}"/>
          </ac:spMkLst>
        </pc:spChg>
        <pc:graphicFrameChg chg="add del mod">
          <ac:chgData name="Marzec, Magdalena" userId="S::k1927932@kcl.ac.uk::c1b820d3-7e2e-4a50-8498-41b1e3d4eba2" providerId="AD" clId="Web-{D50C46B9-77D3-BE07-88D1-64CC8BD1F3D2}" dt="2020-05-06T15:41:52.190" v="5"/>
          <ac:graphicFrameMkLst>
            <pc:docMk/>
            <pc:sldMk cId="3996480542" sldId="706"/>
            <ac:graphicFrameMk id="6" creationId="{4B4BF563-6939-4FD3-9654-BF9275783BC3}"/>
          </ac:graphicFrameMkLst>
        </pc:graphicFrameChg>
      </pc:sldChg>
    </pc:docChg>
  </pc:docChgLst>
  <pc:docChgLst>
    <pc:chgData name="Marzec, Magdalena" userId="S::k1927932@kcl.ac.uk::c1b820d3-7e2e-4a50-8498-41b1e3d4eba2" providerId="AD" clId="Web-{0FC6F3F1-2BFD-9772-4F6F-53E26CC4A6E6}"/>
    <pc:docChg chg="delSld">
      <pc:chgData name="Marzec, Magdalena" userId="S::k1927932@kcl.ac.uk::c1b820d3-7e2e-4a50-8498-41b1e3d4eba2" providerId="AD" clId="Web-{0FC6F3F1-2BFD-9772-4F6F-53E26CC4A6E6}" dt="2020-08-20T11:45:26.776" v="0"/>
      <pc:docMkLst>
        <pc:docMk/>
      </pc:docMkLst>
      <pc:sldChg chg="del">
        <pc:chgData name="Marzec, Magdalena" userId="S::k1927932@kcl.ac.uk::c1b820d3-7e2e-4a50-8498-41b1e3d4eba2" providerId="AD" clId="Web-{0FC6F3F1-2BFD-9772-4F6F-53E26CC4A6E6}" dt="2020-08-20T11:45:26.776" v="0"/>
        <pc:sldMkLst>
          <pc:docMk/>
          <pc:sldMk cId="687653210" sldId="761"/>
        </pc:sldMkLst>
      </pc:sldChg>
    </pc:docChg>
  </pc:docChgLst>
  <pc:docChgLst>
    <pc:chgData name="Kozman, Eliza" userId="S::k1811514@kcl.ac.uk::4ecb8e2f-77c4-49f5-9971-3acebd66ba7e" providerId="AD" clId="Web-{F8AAA22D-54D9-0B11-1DF1-2A4788793896}"/>
    <pc:docChg chg="modSld">
      <pc:chgData name="Kozman, Eliza" userId="S::k1811514@kcl.ac.uk::4ecb8e2f-77c4-49f5-9971-3acebd66ba7e" providerId="AD" clId="Web-{F8AAA22D-54D9-0B11-1DF1-2A4788793896}" dt="2020-05-14T13:34:29.001" v="27" actId="20577"/>
      <pc:docMkLst>
        <pc:docMk/>
      </pc:docMkLst>
      <pc:sldChg chg="modSp">
        <pc:chgData name="Kozman, Eliza" userId="S::k1811514@kcl.ac.uk::4ecb8e2f-77c4-49f5-9971-3acebd66ba7e" providerId="AD" clId="Web-{F8AAA22D-54D9-0B11-1DF1-2A4788793896}" dt="2020-05-14T13:34:28.016" v="25" actId="20577"/>
        <pc:sldMkLst>
          <pc:docMk/>
          <pc:sldMk cId="1512613211" sldId="729"/>
        </pc:sldMkLst>
        <pc:spChg chg="mod">
          <ac:chgData name="Kozman, Eliza" userId="S::k1811514@kcl.ac.uk::4ecb8e2f-77c4-49f5-9971-3acebd66ba7e" providerId="AD" clId="Web-{F8AAA22D-54D9-0B11-1DF1-2A4788793896}" dt="2020-05-14T13:34:23.251" v="13" actId="20577"/>
          <ac:spMkLst>
            <pc:docMk/>
            <pc:sldMk cId="1512613211" sldId="729"/>
            <ac:spMk id="99" creationId="{1F8B2D8F-F2B1-4B9F-B34C-69E5C63C6B32}"/>
          </ac:spMkLst>
        </pc:spChg>
        <pc:spChg chg="mod">
          <ac:chgData name="Kozman, Eliza" userId="S::k1811514@kcl.ac.uk::4ecb8e2f-77c4-49f5-9971-3acebd66ba7e" providerId="AD" clId="Web-{F8AAA22D-54D9-0B11-1DF1-2A4788793896}" dt="2020-05-14T13:34:28.016" v="25" actId="20577"/>
          <ac:spMkLst>
            <pc:docMk/>
            <pc:sldMk cId="1512613211" sldId="729"/>
            <ac:spMk id="100" creationId="{3C7F9447-500C-450D-A5FD-9F62D803BA35}"/>
          </ac:spMkLst>
        </pc:spChg>
        <pc:spChg chg="mod">
          <ac:chgData name="Kozman, Eliza" userId="S::k1811514@kcl.ac.uk::4ecb8e2f-77c4-49f5-9971-3acebd66ba7e" providerId="AD" clId="Web-{F8AAA22D-54D9-0B11-1DF1-2A4788793896}" dt="2020-05-14T13:34:18.235" v="2" actId="20577"/>
          <ac:spMkLst>
            <pc:docMk/>
            <pc:sldMk cId="1512613211" sldId="729"/>
            <ac:spMk id="101" creationId="{737F9655-E34B-42CD-90D5-B5BB9600AA73}"/>
          </ac:spMkLst>
        </pc:spChg>
      </pc:sldChg>
    </pc:docChg>
  </pc:docChgLst>
  <pc:docChgLst>
    <pc:chgData name="Marzec, Magdalena" userId="c1b820d3-7e2e-4a50-8498-41b1e3d4eba2" providerId="ADAL" clId="{73C2DF45-3BB2-46CC-A91E-CB5399A1AC31}"/>
    <pc:docChg chg="undo redo custSel addSld delSld modSld sldOrd">
      <pc:chgData name="Marzec, Magdalena" userId="c1b820d3-7e2e-4a50-8498-41b1e3d4eba2" providerId="ADAL" clId="{73C2DF45-3BB2-46CC-A91E-CB5399A1AC31}" dt="2020-05-06T11:20:10.820" v="276" actId="1076"/>
      <pc:docMkLst>
        <pc:docMk/>
      </pc:docMkLst>
      <pc:sldChg chg="modSp mod">
        <pc:chgData name="Marzec, Magdalena" userId="c1b820d3-7e2e-4a50-8498-41b1e3d4eba2" providerId="ADAL" clId="{73C2DF45-3BB2-46CC-A91E-CB5399A1AC31}" dt="2020-05-06T08:27:43.015" v="51" actId="27636"/>
        <pc:sldMkLst>
          <pc:docMk/>
          <pc:sldMk cId="3011143485" sldId="256"/>
        </pc:sldMkLst>
        <pc:spChg chg="mod">
          <ac:chgData name="Marzec, Magdalena" userId="c1b820d3-7e2e-4a50-8498-41b1e3d4eba2" providerId="ADAL" clId="{73C2DF45-3BB2-46CC-A91E-CB5399A1AC31}" dt="2020-05-06T08:27:43.015" v="51" actId="27636"/>
          <ac:spMkLst>
            <pc:docMk/>
            <pc:sldMk cId="3011143485" sldId="256"/>
            <ac:spMk id="3" creationId="{9A4082F0-4B31-4324-9E4E-EEA42A7B1D76}"/>
          </ac:spMkLst>
        </pc:spChg>
        <pc:spChg chg="mod">
          <ac:chgData name="Marzec, Magdalena" userId="c1b820d3-7e2e-4a50-8498-41b1e3d4eba2" providerId="ADAL" clId="{73C2DF45-3BB2-46CC-A91E-CB5399A1AC31}" dt="2020-05-06T08:27:28.215" v="43" actId="1076"/>
          <ac:spMkLst>
            <pc:docMk/>
            <pc:sldMk cId="3011143485" sldId="256"/>
            <ac:spMk id="4" creationId="{E8F7EEF3-5D1F-4493-A9E9-F496FDC4D149}"/>
          </ac:spMkLst>
        </pc:spChg>
      </pc:sldChg>
      <pc:sldChg chg="modSp mod">
        <pc:chgData name="Marzec, Magdalena" userId="c1b820d3-7e2e-4a50-8498-41b1e3d4eba2" providerId="ADAL" clId="{73C2DF45-3BB2-46CC-A91E-CB5399A1AC31}" dt="2020-05-06T08:45:06.983" v="259" actId="14100"/>
        <pc:sldMkLst>
          <pc:docMk/>
          <pc:sldMk cId="959348035" sldId="284"/>
        </pc:sldMkLst>
        <pc:spChg chg="mod">
          <ac:chgData name="Marzec, Magdalena" userId="c1b820d3-7e2e-4a50-8498-41b1e3d4eba2" providerId="ADAL" clId="{73C2DF45-3BB2-46CC-A91E-CB5399A1AC31}" dt="2020-05-06T08:45:06.983" v="259" actId="14100"/>
          <ac:spMkLst>
            <pc:docMk/>
            <pc:sldMk cId="959348035" sldId="284"/>
            <ac:spMk id="4" creationId="{E9289408-1A48-40BF-8762-523E5D1FF108}"/>
          </ac:spMkLst>
        </pc:spChg>
      </pc:sldChg>
      <pc:sldChg chg="del">
        <pc:chgData name="Marzec, Magdalena" userId="c1b820d3-7e2e-4a50-8498-41b1e3d4eba2" providerId="ADAL" clId="{73C2DF45-3BB2-46CC-A91E-CB5399A1AC31}" dt="2020-05-06T08:27:52.764" v="52" actId="47"/>
        <pc:sldMkLst>
          <pc:docMk/>
          <pc:sldMk cId="949223117" sldId="312"/>
        </pc:sldMkLst>
      </pc:sldChg>
      <pc:sldChg chg="add">
        <pc:chgData name="Marzec, Magdalena" userId="c1b820d3-7e2e-4a50-8498-41b1e3d4eba2" providerId="ADAL" clId="{73C2DF45-3BB2-46CC-A91E-CB5399A1AC31}" dt="2020-05-06T08:41:15.553" v="239"/>
        <pc:sldMkLst>
          <pc:docMk/>
          <pc:sldMk cId="2689018585" sldId="323"/>
        </pc:sldMkLst>
      </pc:sldChg>
      <pc:sldChg chg="modSp del mod">
        <pc:chgData name="Marzec, Magdalena" userId="c1b820d3-7e2e-4a50-8498-41b1e3d4eba2" providerId="ADAL" clId="{73C2DF45-3BB2-46CC-A91E-CB5399A1AC31}" dt="2020-05-06T08:40:54.317" v="238" actId="47"/>
        <pc:sldMkLst>
          <pc:docMk/>
          <pc:sldMk cId="1530008022" sldId="330"/>
        </pc:sldMkLst>
        <pc:spChg chg="mod">
          <ac:chgData name="Marzec, Magdalena" userId="c1b820d3-7e2e-4a50-8498-41b1e3d4eba2" providerId="ADAL" clId="{73C2DF45-3BB2-46CC-A91E-CB5399A1AC31}" dt="2020-05-06T08:35:11.367" v="124" actId="207"/>
          <ac:spMkLst>
            <pc:docMk/>
            <pc:sldMk cId="1530008022" sldId="330"/>
            <ac:spMk id="2" creationId="{00000000-0000-0000-0000-000000000000}"/>
          </ac:spMkLst>
        </pc:spChg>
      </pc:sldChg>
      <pc:sldChg chg="modSp mod">
        <pc:chgData name="Marzec, Magdalena" userId="c1b820d3-7e2e-4a50-8498-41b1e3d4eba2" providerId="ADAL" clId="{73C2DF45-3BB2-46CC-A91E-CB5399A1AC31}" dt="2020-05-06T08:30:15.997" v="75" actId="27636"/>
        <pc:sldMkLst>
          <pc:docMk/>
          <pc:sldMk cId="667838258" sldId="395"/>
        </pc:sldMkLst>
        <pc:spChg chg="mod">
          <ac:chgData name="Marzec, Magdalena" userId="c1b820d3-7e2e-4a50-8498-41b1e3d4eba2" providerId="ADAL" clId="{73C2DF45-3BB2-46CC-A91E-CB5399A1AC31}" dt="2020-05-06T08:30:15.997" v="75" actId="27636"/>
          <ac:spMkLst>
            <pc:docMk/>
            <pc:sldMk cId="667838258" sldId="395"/>
            <ac:spMk id="3" creationId="{C1AA9474-583B-4778-B15E-AB9F64234130}"/>
          </ac:spMkLst>
        </pc:spChg>
        <pc:spChg chg="mod">
          <ac:chgData name="Marzec, Magdalena" userId="c1b820d3-7e2e-4a50-8498-41b1e3d4eba2" providerId="ADAL" clId="{73C2DF45-3BB2-46CC-A91E-CB5399A1AC31}" dt="2020-05-06T08:23:06.698" v="14" actId="1076"/>
          <ac:spMkLst>
            <pc:docMk/>
            <pc:sldMk cId="667838258" sldId="395"/>
            <ac:spMk id="7" creationId="{C358B742-408C-4076-A4A8-7190511CEDC0}"/>
          </ac:spMkLst>
        </pc:spChg>
        <pc:spChg chg="mod">
          <ac:chgData name="Marzec, Magdalena" userId="c1b820d3-7e2e-4a50-8498-41b1e3d4eba2" providerId="ADAL" clId="{73C2DF45-3BB2-46CC-A91E-CB5399A1AC31}" dt="2020-05-06T08:22:41.547" v="10" actId="1076"/>
          <ac:spMkLst>
            <pc:docMk/>
            <pc:sldMk cId="667838258" sldId="395"/>
            <ac:spMk id="9" creationId="{9500E83D-B58F-4171-842E-9AA4E649077D}"/>
          </ac:spMkLst>
        </pc:spChg>
        <pc:spChg chg="mod">
          <ac:chgData name="Marzec, Magdalena" userId="c1b820d3-7e2e-4a50-8498-41b1e3d4eba2" providerId="ADAL" clId="{73C2DF45-3BB2-46CC-A91E-CB5399A1AC31}" dt="2020-05-06T08:23:16.048" v="17" actId="14100"/>
          <ac:spMkLst>
            <pc:docMk/>
            <pc:sldMk cId="667838258" sldId="395"/>
            <ac:spMk id="10" creationId="{2634C3F1-EB24-420C-8C69-60CBBBCB7462}"/>
          </ac:spMkLst>
        </pc:spChg>
        <pc:spChg chg="mod">
          <ac:chgData name="Marzec, Magdalena" userId="c1b820d3-7e2e-4a50-8498-41b1e3d4eba2" providerId="ADAL" clId="{73C2DF45-3BB2-46CC-A91E-CB5399A1AC31}" dt="2020-05-06T08:22:59.881" v="12" actId="1076"/>
          <ac:spMkLst>
            <pc:docMk/>
            <pc:sldMk cId="667838258" sldId="395"/>
            <ac:spMk id="11" creationId="{F9DD666D-AC20-458D-8B46-C155BC14BFCC}"/>
          </ac:spMkLst>
        </pc:spChg>
        <pc:spChg chg="mod">
          <ac:chgData name="Marzec, Magdalena" userId="c1b820d3-7e2e-4a50-8498-41b1e3d4eba2" providerId="ADAL" clId="{73C2DF45-3BB2-46CC-A91E-CB5399A1AC31}" dt="2020-05-06T08:23:02.481" v="13" actId="1076"/>
          <ac:spMkLst>
            <pc:docMk/>
            <pc:sldMk cId="667838258" sldId="395"/>
            <ac:spMk id="12" creationId="{99EFD8B0-5EE9-489E-A293-FDF4E3CD0AC2}"/>
          </ac:spMkLst>
        </pc:spChg>
        <pc:spChg chg="mod">
          <ac:chgData name="Marzec, Magdalena" userId="c1b820d3-7e2e-4a50-8498-41b1e3d4eba2" providerId="ADAL" clId="{73C2DF45-3BB2-46CC-A91E-CB5399A1AC31}" dt="2020-05-06T08:23:10.865" v="15" actId="1076"/>
          <ac:spMkLst>
            <pc:docMk/>
            <pc:sldMk cId="667838258" sldId="395"/>
            <ac:spMk id="13" creationId="{1900C03F-4431-437D-B048-4AA8F57D9A46}"/>
          </ac:spMkLst>
        </pc:spChg>
        <pc:spChg chg="mod">
          <ac:chgData name="Marzec, Magdalena" userId="c1b820d3-7e2e-4a50-8498-41b1e3d4eba2" providerId="ADAL" clId="{73C2DF45-3BB2-46CC-A91E-CB5399A1AC31}" dt="2020-05-06T08:23:13.631" v="16" actId="1076"/>
          <ac:spMkLst>
            <pc:docMk/>
            <pc:sldMk cId="667838258" sldId="395"/>
            <ac:spMk id="14" creationId="{3DEB8F93-26DA-4E3B-B4B7-F85B2F74E283}"/>
          </ac:spMkLst>
        </pc:spChg>
      </pc:sldChg>
      <pc:sldChg chg="del">
        <pc:chgData name="Marzec, Magdalena" userId="c1b820d3-7e2e-4a50-8498-41b1e3d4eba2" providerId="ADAL" clId="{73C2DF45-3BB2-46CC-A91E-CB5399A1AC31}" dt="2020-05-06T08:28:00.082" v="55" actId="47"/>
        <pc:sldMkLst>
          <pc:docMk/>
          <pc:sldMk cId="2268258645" sldId="689"/>
        </pc:sldMkLst>
      </pc:sldChg>
      <pc:sldChg chg="addSp delSp modSp mod">
        <pc:chgData name="Marzec, Magdalena" userId="c1b820d3-7e2e-4a50-8498-41b1e3d4eba2" providerId="ADAL" clId="{73C2DF45-3BB2-46CC-A91E-CB5399A1AC31}" dt="2020-05-06T11:20:10.820" v="276" actId="1076"/>
        <pc:sldMkLst>
          <pc:docMk/>
          <pc:sldMk cId="2046469283" sldId="699"/>
        </pc:sldMkLst>
        <pc:spChg chg="mod">
          <ac:chgData name="Marzec, Magdalena" userId="c1b820d3-7e2e-4a50-8498-41b1e3d4eba2" providerId="ADAL" clId="{73C2DF45-3BB2-46CC-A91E-CB5399A1AC31}" dt="2020-05-06T08:30:02.754" v="73" actId="27636"/>
          <ac:spMkLst>
            <pc:docMk/>
            <pc:sldMk cId="2046469283" sldId="699"/>
            <ac:spMk id="3" creationId="{AB2B2F45-38B8-4578-9FB4-56B51F0F590D}"/>
          </ac:spMkLst>
        </pc:spChg>
        <pc:spChg chg="mod">
          <ac:chgData name="Marzec, Magdalena" userId="c1b820d3-7e2e-4a50-8498-41b1e3d4eba2" providerId="ADAL" clId="{73C2DF45-3BB2-46CC-A91E-CB5399A1AC31}" dt="2020-05-06T08:23:59.531" v="24" actId="207"/>
          <ac:spMkLst>
            <pc:docMk/>
            <pc:sldMk cId="2046469283" sldId="699"/>
            <ac:spMk id="4" creationId="{490410B3-B5A6-4B83-A039-5858DE37BDF0}"/>
          </ac:spMkLst>
        </pc:spChg>
        <pc:picChg chg="add mod">
          <ac:chgData name="Marzec, Magdalena" userId="c1b820d3-7e2e-4a50-8498-41b1e3d4eba2" providerId="ADAL" clId="{73C2DF45-3BB2-46CC-A91E-CB5399A1AC31}" dt="2020-05-06T11:20:10.820" v="276" actId="1076"/>
          <ac:picMkLst>
            <pc:docMk/>
            <pc:sldMk cId="2046469283" sldId="699"/>
            <ac:picMk id="2" creationId="{3B701BC5-48B5-48C9-B870-8506DD9B1867}"/>
          </ac:picMkLst>
        </pc:picChg>
        <pc:picChg chg="del mod">
          <ac:chgData name="Marzec, Magdalena" userId="c1b820d3-7e2e-4a50-8498-41b1e3d4eba2" providerId="ADAL" clId="{73C2DF45-3BB2-46CC-A91E-CB5399A1AC31}" dt="2020-05-06T11:20:06.936" v="274" actId="478"/>
          <ac:picMkLst>
            <pc:docMk/>
            <pc:sldMk cId="2046469283" sldId="699"/>
            <ac:picMk id="23" creationId="{BF601DEB-0EDB-4222-9E3B-F2BA25E002C1}"/>
          </ac:picMkLst>
        </pc:picChg>
      </pc:sldChg>
      <pc:sldChg chg="del">
        <pc:chgData name="Marzec, Magdalena" userId="c1b820d3-7e2e-4a50-8498-41b1e3d4eba2" providerId="ADAL" clId="{73C2DF45-3BB2-46CC-A91E-CB5399A1AC31}" dt="2020-05-06T08:27:54.901" v="53" actId="47"/>
        <pc:sldMkLst>
          <pc:docMk/>
          <pc:sldMk cId="980029902" sldId="701"/>
        </pc:sldMkLst>
      </pc:sldChg>
      <pc:sldChg chg="modSp mod">
        <pc:chgData name="Marzec, Magdalena" userId="c1b820d3-7e2e-4a50-8498-41b1e3d4eba2" providerId="ADAL" clId="{73C2DF45-3BB2-46CC-A91E-CB5399A1AC31}" dt="2020-05-06T08:26:17.315" v="37" actId="207"/>
        <pc:sldMkLst>
          <pc:docMk/>
          <pc:sldMk cId="1796986446" sldId="705"/>
        </pc:sldMkLst>
        <pc:spChg chg="mod">
          <ac:chgData name="Marzec, Magdalena" userId="c1b820d3-7e2e-4a50-8498-41b1e3d4eba2" providerId="ADAL" clId="{73C2DF45-3BB2-46CC-A91E-CB5399A1AC31}" dt="2020-05-06T08:24:46.431" v="30" actId="207"/>
          <ac:spMkLst>
            <pc:docMk/>
            <pc:sldMk cId="1796986446" sldId="705"/>
            <ac:spMk id="3" creationId="{3111215B-23EB-481C-AC27-04C6D9D90285}"/>
          </ac:spMkLst>
        </pc:spChg>
        <pc:spChg chg="mod">
          <ac:chgData name="Marzec, Magdalena" userId="c1b820d3-7e2e-4a50-8498-41b1e3d4eba2" providerId="ADAL" clId="{73C2DF45-3BB2-46CC-A91E-CB5399A1AC31}" dt="2020-05-06T08:25:23.805" v="33" actId="208"/>
          <ac:spMkLst>
            <pc:docMk/>
            <pc:sldMk cId="1796986446" sldId="705"/>
            <ac:spMk id="4" creationId="{D39FC6DE-93C6-4B72-82C0-60EA34AB3D14}"/>
          </ac:spMkLst>
        </pc:spChg>
        <pc:spChg chg="mod">
          <ac:chgData name="Marzec, Magdalena" userId="c1b820d3-7e2e-4a50-8498-41b1e3d4eba2" providerId="ADAL" clId="{73C2DF45-3BB2-46CC-A91E-CB5399A1AC31}" dt="2020-05-06T08:25:19.615" v="32" actId="208"/>
          <ac:spMkLst>
            <pc:docMk/>
            <pc:sldMk cId="1796986446" sldId="705"/>
            <ac:spMk id="5" creationId="{43F11D2C-B328-4502-BF1C-0B8A0540CE63}"/>
          </ac:spMkLst>
        </pc:spChg>
        <pc:spChg chg="mod">
          <ac:chgData name="Marzec, Magdalena" userId="c1b820d3-7e2e-4a50-8498-41b1e3d4eba2" providerId="ADAL" clId="{73C2DF45-3BB2-46CC-A91E-CB5399A1AC31}" dt="2020-05-06T08:26:12.802" v="36" actId="207"/>
          <ac:spMkLst>
            <pc:docMk/>
            <pc:sldMk cId="1796986446" sldId="705"/>
            <ac:spMk id="7" creationId="{8BD6B83C-86BB-4702-8F41-E10589DC1897}"/>
          </ac:spMkLst>
        </pc:spChg>
        <pc:spChg chg="mod">
          <ac:chgData name="Marzec, Magdalena" userId="c1b820d3-7e2e-4a50-8498-41b1e3d4eba2" providerId="ADAL" clId="{73C2DF45-3BB2-46CC-A91E-CB5399A1AC31}" dt="2020-05-06T08:26:17.315" v="37" actId="207"/>
          <ac:spMkLst>
            <pc:docMk/>
            <pc:sldMk cId="1796986446" sldId="705"/>
            <ac:spMk id="8" creationId="{116C1224-9224-4CD1-AD72-077A3EEA0279}"/>
          </ac:spMkLst>
        </pc:spChg>
      </pc:sldChg>
      <pc:sldChg chg="modSp mod">
        <pc:chgData name="Marzec, Magdalena" userId="c1b820d3-7e2e-4a50-8498-41b1e3d4eba2" providerId="ADAL" clId="{73C2DF45-3BB2-46CC-A91E-CB5399A1AC31}" dt="2020-05-06T08:30:23.699" v="76" actId="1076"/>
        <pc:sldMkLst>
          <pc:docMk/>
          <pc:sldMk cId="3996480542" sldId="706"/>
        </pc:sldMkLst>
        <pc:spChg chg="mod">
          <ac:chgData name="Marzec, Magdalena" userId="c1b820d3-7e2e-4a50-8498-41b1e3d4eba2" providerId="ADAL" clId="{73C2DF45-3BB2-46CC-A91E-CB5399A1AC31}" dt="2020-05-06T08:29:10.132" v="70" actId="1076"/>
          <ac:spMkLst>
            <pc:docMk/>
            <pc:sldMk cId="3996480542" sldId="706"/>
            <ac:spMk id="3" creationId="{83C6868E-88F4-40DA-A08A-997711157467}"/>
          </ac:spMkLst>
        </pc:spChg>
        <pc:picChg chg="mod">
          <ac:chgData name="Marzec, Magdalena" userId="c1b820d3-7e2e-4a50-8498-41b1e3d4eba2" providerId="ADAL" clId="{73C2DF45-3BB2-46CC-A91E-CB5399A1AC31}" dt="2020-05-06T08:30:23.699" v="76" actId="1076"/>
          <ac:picMkLst>
            <pc:docMk/>
            <pc:sldMk cId="3996480542" sldId="706"/>
            <ac:picMk id="5" creationId="{62F00006-D50B-486B-B07E-9CE72AD6A149}"/>
          </ac:picMkLst>
        </pc:picChg>
      </pc:sldChg>
      <pc:sldChg chg="modSp mod">
        <pc:chgData name="Marzec, Magdalena" userId="c1b820d3-7e2e-4a50-8498-41b1e3d4eba2" providerId="ADAL" clId="{73C2DF45-3BB2-46CC-A91E-CB5399A1AC31}" dt="2020-05-06T08:34:48.721" v="119"/>
        <pc:sldMkLst>
          <pc:docMk/>
          <pc:sldMk cId="892076497" sldId="718"/>
        </pc:sldMkLst>
        <pc:spChg chg="mod">
          <ac:chgData name="Marzec, Magdalena" userId="c1b820d3-7e2e-4a50-8498-41b1e3d4eba2" providerId="ADAL" clId="{73C2DF45-3BB2-46CC-A91E-CB5399A1AC31}" dt="2020-05-06T08:34:09.782" v="116" actId="14100"/>
          <ac:spMkLst>
            <pc:docMk/>
            <pc:sldMk cId="892076497" sldId="718"/>
            <ac:spMk id="3" creationId="{AB2B2F45-38B8-4578-9FB4-56B51F0F590D}"/>
          </ac:spMkLst>
        </pc:spChg>
        <pc:spChg chg="mod">
          <ac:chgData name="Marzec, Magdalena" userId="c1b820d3-7e2e-4a50-8498-41b1e3d4eba2" providerId="ADAL" clId="{73C2DF45-3BB2-46CC-A91E-CB5399A1AC31}" dt="2020-05-06T08:34:15.449" v="117" actId="207"/>
          <ac:spMkLst>
            <pc:docMk/>
            <pc:sldMk cId="892076497" sldId="718"/>
            <ac:spMk id="4" creationId="{490410B3-B5A6-4B83-A039-5858DE37BDF0}"/>
          </ac:spMkLst>
        </pc:spChg>
        <pc:picChg chg="mod">
          <ac:chgData name="Marzec, Magdalena" userId="c1b820d3-7e2e-4a50-8498-41b1e3d4eba2" providerId="ADAL" clId="{73C2DF45-3BB2-46CC-A91E-CB5399A1AC31}" dt="2020-05-06T08:34:48.721" v="119"/>
          <ac:picMkLst>
            <pc:docMk/>
            <pc:sldMk cId="892076497" sldId="718"/>
            <ac:picMk id="2" creationId="{82D58817-797F-4035-9CE7-C79976165FA5}"/>
          </ac:picMkLst>
        </pc:picChg>
      </pc:sldChg>
      <pc:sldChg chg="modSp mod">
        <pc:chgData name="Marzec, Magdalena" userId="c1b820d3-7e2e-4a50-8498-41b1e3d4eba2" providerId="ADAL" clId="{73C2DF45-3BB2-46CC-A91E-CB5399A1AC31}" dt="2020-05-06T11:18:53.902" v="272" actId="1076"/>
        <pc:sldMkLst>
          <pc:docMk/>
          <pc:sldMk cId="4032956551" sldId="719"/>
        </pc:sldMkLst>
        <pc:spChg chg="mod">
          <ac:chgData name="Marzec, Magdalena" userId="c1b820d3-7e2e-4a50-8498-41b1e3d4eba2" providerId="ADAL" clId="{73C2DF45-3BB2-46CC-A91E-CB5399A1AC31}" dt="2020-05-06T08:30:32.750" v="78" actId="207"/>
          <ac:spMkLst>
            <pc:docMk/>
            <pc:sldMk cId="4032956551" sldId="719"/>
            <ac:spMk id="5" creationId="{2FF28398-C77B-45C8-9C9D-BC8B13EF36A0}"/>
          </ac:spMkLst>
        </pc:spChg>
        <pc:picChg chg="mod">
          <ac:chgData name="Marzec, Magdalena" userId="c1b820d3-7e2e-4a50-8498-41b1e3d4eba2" providerId="ADAL" clId="{73C2DF45-3BB2-46CC-A91E-CB5399A1AC31}" dt="2020-05-06T11:18:53.902" v="272" actId="1076"/>
          <ac:picMkLst>
            <pc:docMk/>
            <pc:sldMk cId="4032956551" sldId="719"/>
            <ac:picMk id="2" creationId="{1D78042A-23F9-4A17-AEA2-B57A2CA06342}"/>
          </ac:picMkLst>
        </pc:picChg>
      </pc:sldChg>
      <pc:sldChg chg="del">
        <pc:chgData name="Marzec, Magdalena" userId="c1b820d3-7e2e-4a50-8498-41b1e3d4eba2" providerId="ADAL" clId="{73C2DF45-3BB2-46CC-A91E-CB5399A1AC31}" dt="2020-05-06T08:28:37.265" v="64" actId="47"/>
        <pc:sldMkLst>
          <pc:docMk/>
          <pc:sldMk cId="2572772721" sldId="726"/>
        </pc:sldMkLst>
      </pc:sldChg>
      <pc:sldChg chg="modSp mod">
        <pc:chgData name="Marzec, Magdalena" userId="c1b820d3-7e2e-4a50-8498-41b1e3d4eba2" providerId="ADAL" clId="{73C2DF45-3BB2-46CC-A91E-CB5399A1AC31}" dt="2020-05-06T08:42:48.824" v="253" actId="14100"/>
        <pc:sldMkLst>
          <pc:docMk/>
          <pc:sldMk cId="1512613211" sldId="729"/>
        </pc:sldMkLst>
        <pc:spChg chg="mod">
          <ac:chgData name="Marzec, Magdalena" userId="c1b820d3-7e2e-4a50-8498-41b1e3d4eba2" providerId="ADAL" clId="{73C2DF45-3BB2-46CC-A91E-CB5399A1AC31}" dt="2020-05-06T08:30:51.582" v="82" actId="207"/>
          <ac:spMkLst>
            <pc:docMk/>
            <pc:sldMk cId="1512613211" sldId="729"/>
            <ac:spMk id="3" creationId="{390DE228-300B-4BB1-9DB1-7ABB22D7BD88}"/>
          </ac:spMkLst>
        </pc:spChg>
        <pc:spChg chg="mod">
          <ac:chgData name="Marzec, Magdalena" userId="c1b820d3-7e2e-4a50-8498-41b1e3d4eba2" providerId="ADAL" clId="{73C2DF45-3BB2-46CC-A91E-CB5399A1AC31}" dt="2020-05-06T08:30:58.782" v="84" actId="1076"/>
          <ac:spMkLst>
            <pc:docMk/>
            <pc:sldMk cId="1512613211" sldId="729"/>
            <ac:spMk id="95" creationId="{466391D4-83DC-44E2-A17E-B45794403494}"/>
          </ac:spMkLst>
        </pc:spChg>
        <pc:grpChg chg="mod">
          <ac:chgData name="Marzec, Magdalena" userId="c1b820d3-7e2e-4a50-8498-41b1e3d4eba2" providerId="ADAL" clId="{73C2DF45-3BB2-46CC-A91E-CB5399A1AC31}" dt="2020-05-06T08:42:48.824" v="253" actId="14100"/>
          <ac:grpSpMkLst>
            <pc:docMk/>
            <pc:sldMk cId="1512613211" sldId="729"/>
            <ac:grpSpMk id="94" creationId="{D43B4FFB-1EF7-4A1F-A299-E4D6E8B7FCE3}"/>
          </ac:grpSpMkLst>
        </pc:grpChg>
        <pc:picChg chg="mod">
          <ac:chgData name="Marzec, Magdalena" userId="c1b820d3-7e2e-4a50-8498-41b1e3d4eba2" providerId="ADAL" clId="{73C2DF45-3BB2-46CC-A91E-CB5399A1AC31}" dt="2020-05-06T08:42:43.884" v="252" actId="1076"/>
          <ac:picMkLst>
            <pc:docMk/>
            <pc:sldMk cId="1512613211" sldId="729"/>
            <ac:picMk id="102" creationId="{250878FD-2201-48E9-82E4-3A4D7752C895}"/>
          </ac:picMkLst>
        </pc:picChg>
      </pc:sldChg>
      <pc:sldChg chg="del">
        <pc:chgData name="Marzec, Magdalena" userId="c1b820d3-7e2e-4a50-8498-41b1e3d4eba2" providerId="ADAL" clId="{73C2DF45-3BB2-46CC-A91E-CB5399A1AC31}" dt="2020-05-06T08:27:56.182" v="54" actId="47"/>
        <pc:sldMkLst>
          <pc:docMk/>
          <pc:sldMk cId="1162370600" sldId="747"/>
        </pc:sldMkLst>
      </pc:sldChg>
      <pc:sldChg chg="modSp mod">
        <pc:chgData name="Marzec, Magdalena" userId="c1b820d3-7e2e-4a50-8498-41b1e3d4eba2" providerId="ADAL" clId="{73C2DF45-3BB2-46CC-A91E-CB5399A1AC31}" dt="2020-05-06T08:29:24.215" v="71" actId="1076"/>
        <pc:sldMkLst>
          <pc:docMk/>
          <pc:sldMk cId="3538159346" sldId="750"/>
        </pc:sldMkLst>
        <pc:spChg chg="mod">
          <ac:chgData name="Marzec, Magdalena" userId="c1b820d3-7e2e-4a50-8498-41b1e3d4eba2" providerId="ADAL" clId="{73C2DF45-3BB2-46CC-A91E-CB5399A1AC31}" dt="2020-05-06T08:29:24.215" v="71" actId="1076"/>
          <ac:spMkLst>
            <pc:docMk/>
            <pc:sldMk cId="3538159346" sldId="750"/>
            <ac:spMk id="3" creationId="{D80880A0-3961-264A-8687-22907F609A2A}"/>
          </ac:spMkLst>
        </pc:spChg>
        <pc:spChg chg="mod">
          <ac:chgData name="Marzec, Magdalena" userId="c1b820d3-7e2e-4a50-8498-41b1e3d4eba2" providerId="ADAL" clId="{73C2DF45-3BB2-46CC-A91E-CB5399A1AC31}" dt="2020-05-06T08:28:35.049" v="63" actId="1076"/>
          <ac:spMkLst>
            <pc:docMk/>
            <pc:sldMk cId="3538159346" sldId="750"/>
            <ac:spMk id="5" creationId="{AB476250-D49F-0F41-B624-9991105D2450}"/>
          </ac:spMkLst>
        </pc:spChg>
        <pc:spChg chg="mod">
          <ac:chgData name="Marzec, Magdalena" userId="c1b820d3-7e2e-4a50-8498-41b1e3d4eba2" providerId="ADAL" clId="{73C2DF45-3BB2-46CC-A91E-CB5399A1AC31}" dt="2020-05-06T08:28:31.571" v="62" actId="1076"/>
          <ac:spMkLst>
            <pc:docMk/>
            <pc:sldMk cId="3538159346" sldId="750"/>
            <ac:spMk id="6" creationId="{AA182629-EF0A-FD4B-9718-3FDCDFCCAF5A}"/>
          </ac:spMkLst>
        </pc:spChg>
      </pc:sldChg>
      <pc:sldChg chg="modSp mod modAnim">
        <pc:chgData name="Marzec, Magdalena" userId="c1b820d3-7e2e-4a50-8498-41b1e3d4eba2" providerId="ADAL" clId="{73C2DF45-3BB2-46CC-A91E-CB5399A1AC31}" dt="2020-05-06T08:33:10.116" v="109" actId="1076"/>
        <pc:sldMkLst>
          <pc:docMk/>
          <pc:sldMk cId="1676197037" sldId="751"/>
        </pc:sldMkLst>
        <pc:spChg chg="mod">
          <ac:chgData name="Marzec, Magdalena" userId="c1b820d3-7e2e-4a50-8498-41b1e3d4eba2" providerId="ADAL" clId="{73C2DF45-3BB2-46CC-A91E-CB5399A1AC31}" dt="2020-05-06T08:32:49.615" v="105" actId="27636"/>
          <ac:spMkLst>
            <pc:docMk/>
            <pc:sldMk cId="1676197037" sldId="751"/>
            <ac:spMk id="2" creationId="{B5756C51-71BA-4314-80B7-ACEC3825320C}"/>
          </ac:spMkLst>
        </pc:spChg>
        <pc:spChg chg="mod">
          <ac:chgData name="Marzec, Magdalena" userId="c1b820d3-7e2e-4a50-8498-41b1e3d4eba2" providerId="ADAL" clId="{73C2DF45-3BB2-46CC-A91E-CB5399A1AC31}" dt="2020-05-06T08:33:10.116" v="109" actId="1076"/>
          <ac:spMkLst>
            <pc:docMk/>
            <pc:sldMk cId="1676197037" sldId="751"/>
            <ac:spMk id="5" creationId="{91CC150F-0A31-45AA-A225-F5D06214E6A0}"/>
          </ac:spMkLst>
        </pc:spChg>
        <pc:spChg chg="mod">
          <ac:chgData name="Marzec, Magdalena" userId="c1b820d3-7e2e-4a50-8498-41b1e3d4eba2" providerId="ADAL" clId="{73C2DF45-3BB2-46CC-A91E-CB5399A1AC31}" dt="2020-05-06T08:33:01.965" v="107" actId="1076"/>
          <ac:spMkLst>
            <pc:docMk/>
            <pc:sldMk cId="1676197037" sldId="751"/>
            <ac:spMk id="12" creationId="{99CECA1E-999D-40B5-BA13-ABF2FF837A06}"/>
          </ac:spMkLst>
        </pc:spChg>
        <pc:graphicFrameChg chg="mod">
          <ac:chgData name="Marzec, Magdalena" userId="c1b820d3-7e2e-4a50-8498-41b1e3d4eba2" providerId="ADAL" clId="{73C2DF45-3BB2-46CC-A91E-CB5399A1AC31}" dt="2020-05-06T08:32:56.449" v="106" actId="1076"/>
          <ac:graphicFrameMkLst>
            <pc:docMk/>
            <pc:sldMk cId="1676197037" sldId="751"/>
            <ac:graphicFrameMk id="7" creationId="{C766CC50-6B35-4519-8EB4-A3DE514DE807}"/>
          </ac:graphicFrameMkLst>
        </pc:graphicFrameChg>
      </pc:sldChg>
      <pc:sldChg chg="modSp mod">
        <pc:chgData name="Marzec, Magdalena" userId="c1b820d3-7e2e-4a50-8498-41b1e3d4eba2" providerId="ADAL" clId="{73C2DF45-3BB2-46CC-A91E-CB5399A1AC31}" dt="2020-05-06T08:45:27.267" v="263" actId="14100"/>
        <pc:sldMkLst>
          <pc:docMk/>
          <pc:sldMk cId="2327503281" sldId="752"/>
        </pc:sldMkLst>
        <pc:spChg chg="mod">
          <ac:chgData name="Marzec, Magdalena" userId="c1b820d3-7e2e-4a50-8498-41b1e3d4eba2" providerId="ADAL" clId="{73C2DF45-3BB2-46CC-A91E-CB5399A1AC31}" dt="2020-05-06T08:45:27.267" v="263" actId="14100"/>
          <ac:spMkLst>
            <pc:docMk/>
            <pc:sldMk cId="2327503281" sldId="752"/>
            <ac:spMk id="4" creationId="{C08B5ECD-45C0-4D08-ABAD-4E16AEB25DEA}"/>
          </ac:spMkLst>
        </pc:spChg>
      </pc:sldChg>
      <pc:sldChg chg="del">
        <pc:chgData name="Marzec, Magdalena" userId="c1b820d3-7e2e-4a50-8498-41b1e3d4eba2" providerId="ADAL" clId="{73C2DF45-3BB2-46CC-A91E-CB5399A1AC31}" dt="2020-05-06T08:41:18.183" v="240" actId="47"/>
        <pc:sldMkLst>
          <pc:docMk/>
          <pc:sldMk cId="1967662158" sldId="754"/>
        </pc:sldMkLst>
      </pc:sldChg>
      <pc:sldChg chg="modSp mod">
        <pc:chgData name="Marzec, Magdalena" userId="c1b820d3-7e2e-4a50-8498-41b1e3d4eba2" providerId="ADAL" clId="{73C2DF45-3BB2-46CC-A91E-CB5399A1AC31}" dt="2020-05-06T08:44:37.934" v="258" actId="14100"/>
        <pc:sldMkLst>
          <pc:docMk/>
          <pc:sldMk cId="4186170652" sldId="755"/>
        </pc:sldMkLst>
        <pc:spChg chg="mod">
          <ac:chgData name="Marzec, Magdalena" userId="c1b820d3-7e2e-4a50-8498-41b1e3d4eba2" providerId="ADAL" clId="{73C2DF45-3BB2-46CC-A91E-CB5399A1AC31}" dt="2020-05-06T08:44:37.934" v="258" actId="14100"/>
          <ac:spMkLst>
            <pc:docMk/>
            <pc:sldMk cId="4186170652" sldId="755"/>
            <ac:spMk id="2" creationId="{9ADAC09F-E727-491D-BF07-51D0A26D8D8B}"/>
          </ac:spMkLst>
        </pc:spChg>
      </pc:sldChg>
      <pc:sldChg chg="addSp modSp add mod ord">
        <pc:chgData name="Marzec, Magdalena" userId="c1b820d3-7e2e-4a50-8498-41b1e3d4eba2" providerId="ADAL" clId="{73C2DF45-3BB2-46CC-A91E-CB5399A1AC31}" dt="2020-05-06T08:45:48.501" v="266" actId="14100"/>
        <pc:sldMkLst>
          <pc:docMk/>
          <pc:sldMk cId="3129372266" sldId="758"/>
        </pc:sldMkLst>
        <pc:spChg chg="mod">
          <ac:chgData name="Marzec, Magdalena" userId="c1b820d3-7e2e-4a50-8498-41b1e3d4eba2" providerId="ADAL" clId="{73C2DF45-3BB2-46CC-A91E-CB5399A1AC31}" dt="2020-05-06T08:45:48.501" v="266" actId="14100"/>
          <ac:spMkLst>
            <pc:docMk/>
            <pc:sldMk cId="3129372266" sldId="758"/>
            <ac:spMk id="2" creationId="{9ADAC09F-E727-491D-BF07-51D0A26D8D8B}"/>
          </ac:spMkLst>
        </pc:spChg>
        <pc:spChg chg="mod">
          <ac:chgData name="Marzec, Magdalena" userId="c1b820d3-7e2e-4a50-8498-41b1e3d4eba2" providerId="ADAL" clId="{73C2DF45-3BB2-46CC-A91E-CB5399A1AC31}" dt="2020-05-06T08:37:46.116" v="178" actId="1076"/>
          <ac:spMkLst>
            <pc:docMk/>
            <pc:sldMk cId="3129372266" sldId="758"/>
            <ac:spMk id="6" creationId="{4EFD0659-09B1-49FB-842B-B1D2FB764E10}"/>
          </ac:spMkLst>
        </pc:spChg>
        <pc:spChg chg="mod">
          <ac:chgData name="Marzec, Magdalena" userId="c1b820d3-7e2e-4a50-8498-41b1e3d4eba2" providerId="ADAL" clId="{73C2DF45-3BB2-46CC-A91E-CB5399A1AC31}" dt="2020-05-06T08:38:21.966" v="188" actId="1076"/>
          <ac:spMkLst>
            <pc:docMk/>
            <pc:sldMk cId="3129372266" sldId="758"/>
            <ac:spMk id="7" creationId="{40652B89-4DCF-4FC5-A7D3-84108DC5272D}"/>
          </ac:spMkLst>
        </pc:spChg>
        <pc:spChg chg="mod">
          <ac:chgData name="Marzec, Magdalena" userId="c1b820d3-7e2e-4a50-8498-41b1e3d4eba2" providerId="ADAL" clId="{73C2DF45-3BB2-46CC-A91E-CB5399A1AC31}" dt="2020-05-06T08:37:49.299" v="179" actId="1076"/>
          <ac:spMkLst>
            <pc:docMk/>
            <pc:sldMk cId="3129372266" sldId="758"/>
            <ac:spMk id="10" creationId="{823FA4D4-BA1E-426E-B96A-70EC202BB162}"/>
          </ac:spMkLst>
        </pc:spChg>
        <pc:spChg chg="mod">
          <ac:chgData name="Marzec, Magdalena" userId="c1b820d3-7e2e-4a50-8498-41b1e3d4eba2" providerId="ADAL" clId="{73C2DF45-3BB2-46CC-A91E-CB5399A1AC31}" dt="2020-05-06T08:38:26.233" v="189" actId="1076"/>
          <ac:spMkLst>
            <pc:docMk/>
            <pc:sldMk cId="3129372266" sldId="758"/>
            <ac:spMk id="11" creationId="{DB3C4A7B-F531-4C5E-87FF-7459010FFBAD}"/>
          </ac:spMkLst>
        </pc:spChg>
        <pc:spChg chg="mod">
          <ac:chgData name="Marzec, Magdalena" userId="c1b820d3-7e2e-4a50-8498-41b1e3d4eba2" providerId="ADAL" clId="{73C2DF45-3BB2-46CC-A91E-CB5399A1AC31}" dt="2020-05-06T08:37:51.551" v="180" actId="1076"/>
          <ac:spMkLst>
            <pc:docMk/>
            <pc:sldMk cId="3129372266" sldId="758"/>
            <ac:spMk id="12" creationId="{5169DA3B-3D9C-4F13-9F26-03542E438EE7}"/>
          </ac:spMkLst>
        </pc:spChg>
        <pc:spChg chg="mod">
          <ac:chgData name="Marzec, Magdalena" userId="c1b820d3-7e2e-4a50-8498-41b1e3d4eba2" providerId="ADAL" clId="{73C2DF45-3BB2-46CC-A91E-CB5399A1AC31}" dt="2020-05-06T08:38:29.083" v="190" actId="1076"/>
          <ac:spMkLst>
            <pc:docMk/>
            <pc:sldMk cId="3129372266" sldId="758"/>
            <ac:spMk id="13" creationId="{A2824CBD-365D-48E0-B091-FA515917F8E9}"/>
          </ac:spMkLst>
        </pc:spChg>
        <pc:spChg chg="mod">
          <ac:chgData name="Marzec, Magdalena" userId="c1b820d3-7e2e-4a50-8498-41b1e3d4eba2" providerId="ADAL" clId="{73C2DF45-3BB2-46CC-A91E-CB5399A1AC31}" dt="2020-05-06T08:37:53.399" v="181" actId="1076"/>
          <ac:spMkLst>
            <pc:docMk/>
            <pc:sldMk cId="3129372266" sldId="758"/>
            <ac:spMk id="14" creationId="{C1E76861-8F9C-42D6-B74D-F58E9EDF2F98}"/>
          </ac:spMkLst>
        </pc:spChg>
        <pc:spChg chg="mod">
          <ac:chgData name="Marzec, Magdalena" userId="c1b820d3-7e2e-4a50-8498-41b1e3d4eba2" providerId="ADAL" clId="{73C2DF45-3BB2-46CC-A91E-CB5399A1AC31}" dt="2020-05-06T08:39:06.583" v="194" actId="1076"/>
          <ac:spMkLst>
            <pc:docMk/>
            <pc:sldMk cId="3129372266" sldId="758"/>
            <ac:spMk id="15" creationId="{E2CAFD0F-C07A-431A-9024-1D7417A64D88}"/>
          </ac:spMkLst>
        </pc:spChg>
        <pc:spChg chg="mod">
          <ac:chgData name="Marzec, Magdalena" userId="c1b820d3-7e2e-4a50-8498-41b1e3d4eba2" providerId="ADAL" clId="{73C2DF45-3BB2-46CC-A91E-CB5399A1AC31}" dt="2020-05-06T08:37:56.633" v="182" actId="1076"/>
          <ac:spMkLst>
            <pc:docMk/>
            <pc:sldMk cId="3129372266" sldId="758"/>
            <ac:spMk id="16" creationId="{6D7FF677-5F76-4C11-B401-A7496B753168}"/>
          </ac:spMkLst>
        </pc:spChg>
        <pc:spChg chg="mod">
          <ac:chgData name="Marzec, Magdalena" userId="c1b820d3-7e2e-4a50-8498-41b1e3d4eba2" providerId="ADAL" clId="{73C2DF45-3BB2-46CC-A91E-CB5399A1AC31}" dt="2020-05-06T08:39:17.733" v="219" actId="5793"/>
          <ac:spMkLst>
            <pc:docMk/>
            <pc:sldMk cId="3129372266" sldId="758"/>
            <ac:spMk id="17" creationId="{957DBA73-42FA-4F00-A231-8E8144AE753E}"/>
          </ac:spMkLst>
        </pc:spChg>
        <pc:spChg chg="add mod">
          <ac:chgData name="Marzec, Magdalena" userId="c1b820d3-7e2e-4a50-8498-41b1e3d4eba2" providerId="ADAL" clId="{73C2DF45-3BB2-46CC-A91E-CB5399A1AC31}" dt="2020-05-06T08:40:41.716" v="235" actId="20577"/>
          <ac:spMkLst>
            <pc:docMk/>
            <pc:sldMk cId="3129372266" sldId="758"/>
            <ac:spMk id="18" creationId="{33358D86-6BA3-4897-85A2-E6924C28A9BD}"/>
          </ac:spMkLst>
        </pc:spChg>
        <pc:spChg chg="add mod">
          <ac:chgData name="Marzec, Magdalena" userId="c1b820d3-7e2e-4a50-8498-41b1e3d4eba2" providerId="ADAL" clId="{73C2DF45-3BB2-46CC-A91E-CB5399A1AC31}" dt="2020-05-06T08:40:49.050" v="237" actId="20577"/>
          <ac:spMkLst>
            <pc:docMk/>
            <pc:sldMk cId="3129372266" sldId="758"/>
            <ac:spMk id="19" creationId="{3ED48127-F03C-45FD-8200-D76886FAB3FF}"/>
          </ac:spMkLst>
        </pc:spChg>
        <pc:spChg chg="add mod">
          <ac:chgData name="Marzec, Magdalena" userId="c1b820d3-7e2e-4a50-8498-41b1e3d4eba2" providerId="ADAL" clId="{73C2DF45-3BB2-46CC-A91E-CB5399A1AC31}" dt="2020-05-06T08:40:16.300" v="227" actId="5793"/>
          <ac:spMkLst>
            <pc:docMk/>
            <pc:sldMk cId="3129372266" sldId="758"/>
            <ac:spMk id="20" creationId="{51A509B7-CC0C-459B-9662-49181585A814}"/>
          </ac:spMkLst>
        </pc:spChg>
        <pc:spChg chg="add mod">
          <ac:chgData name="Marzec, Magdalena" userId="c1b820d3-7e2e-4a50-8498-41b1e3d4eba2" providerId="ADAL" clId="{73C2DF45-3BB2-46CC-A91E-CB5399A1AC31}" dt="2020-05-06T08:40:37.814" v="233" actId="5793"/>
          <ac:spMkLst>
            <pc:docMk/>
            <pc:sldMk cId="3129372266" sldId="758"/>
            <ac:spMk id="21" creationId="{76D318D5-1D58-4587-9CB6-62AABD97783C}"/>
          </ac:spMkLst>
        </pc:spChg>
      </pc:sldChg>
      <pc:sldMasterChg chg="delSldLayout">
        <pc:chgData name="Marzec, Magdalena" userId="c1b820d3-7e2e-4a50-8498-41b1e3d4eba2" providerId="ADAL" clId="{73C2DF45-3BB2-46CC-A91E-CB5399A1AC31}" dt="2020-05-06T08:28:37.265" v="64" actId="47"/>
        <pc:sldMasterMkLst>
          <pc:docMk/>
          <pc:sldMasterMk cId="302979268" sldId="2147483648"/>
        </pc:sldMasterMkLst>
        <pc:sldLayoutChg chg="del">
          <pc:chgData name="Marzec, Magdalena" userId="c1b820d3-7e2e-4a50-8498-41b1e3d4eba2" providerId="ADAL" clId="{73C2DF45-3BB2-46CC-A91E-CB5399A1AC31}" dt="2020-05-06T08:28:37.265" v="64" actId="47"/>
          <pc:sldLayoutMkLst>
            <pc:docMk/>
            <pc:sldMasterMk cId="302979268" sldId="2147483648"/>
            <pc:sldLayoutMk cId="1746801248" sldId="2147483656"/>
          </pc:sldLayoutMkLst>
        </pc:sldLayoutChg>
      </pc:sldMasterChg>
    </pc:docChg>
  </pc:docChgLst>
  <pc:docChgLst>
    <pc:chgData name="Marzec, Magdalena" userId="S::k1927932@kcl.ac.uk::c1b820d3-7e2e-4a50-8498-41b1e3d4eba2" providerId="AD" clId="Web-{0DD380AF-7991-E0C0-AB02-3C70DD5299F5}"/>
    <pc:docChg chg="modSld">
      <pc:chgData name="Marzec, Magdalena" userId="S::k1927932@kcl.ac.uk::c1b820d3-7e2e-4a50-8498-41b1e3d4eba2" providerId="AD" clId="Web-{0DD380AF-7991-E0C0-AB02-3C70DD5299F5}" dt="2020-05-06T11:14:09.495" v="12" actId="1076"/>
      <pc:docMkLst>
        <pc:docMk/>
      </pc:docMkLst>
      <pc:sldChg chg="modSp">
        <pc:chgData name="Marzec, Magdalena" userId="S::k1927932@kcl.ac.uk::c1b820d3-7e2e-4a50-8498-41b1e3d4eba2" providerId="AD" clId="Web-{0DD380AF-7991-E0C0-AB02-3C70DD5299F5}" dt="2020-05-06T10:54:54.144" v="5" actId="20577"/>
        <pc:sldMkLst>
          <pc:docMk/>
          <pc:sldMk cId="959348035" sldId="284"/>
        </pc:sldMkLst>
        <pc:spChg chg="mod">
          <ac:chgData name="Marzec, Magdalena" userId="S::k1927932@kcl.ac.uk::c1b820d3-7e2e-4a50-8498-41b1e3d4eba2" providerId="AD" clId="Web-{0DD380AF-7991-E0C0-AB02-3C70DD5299F5}" dt="2020-05-06T10:54:54.144" v="5" actId="20577"/>
          <ac:spMkLst>
            <pc:docMk/>
            <pc:sldMk cId="959348035" sldId="284"/>
            <ac:spMk id="4" creationId="{E9289408-1A48-40BF-8762-523E5D1FF108}"/>
          </ac:spMkLst>
        </pc:spChg>
      </pc:sldChg>
      <pc:sldChg chg="modSp">
        <pc:chgData name="Marzec, Magdalena" userId="S::k1927932@kcl.ac.uk::c1b820d3-7e2e-4a50-8498-41b1e3d4eba2" providerId="AD" clId="Web-{0DD380AF-7991-E0C0-AB02-3C70DD5299F5}" dt="2020-05-06T11:14:09.495" v="12" actId="1076"/>
        <pc:sldMkLst>
          <pc:docMk/>
          <pc:sldMk cId="4032956551" sldId="719"/>
        </pc:sldMkLst>
        <pc:picChg chg="mod">
          <ac:chgData name="Marzec, Magdalena" userId="S::k1927932@kcl.ac.uk::c1b820d3-7e2e-4a50-8498-41b1e3d4eba2" providerId="AD" clId="Web-{0DD380AF-7991-E0C0-AB02-3C70DD5299F5}" dt="2020-05-06T11:14:09.495" v="12" actId="1076"/>
          <ac:picMkLst>
            <pc:docMk/>
            <pc:sldMk cId="4032956551" sldId="719"/>
            <ac:picMk id="2" creationId="{1D78042A-23F9-4A17-AEA2-B57A2CA06342}"/>
          </ac:picMkLst>
        </pc:picChg>
      </pc:sldChg>
      <pc:sldChg chg="modSp">
        <pc:chgData name="Marzec, Magdalena" userId="S::k1927932@kcl.ac.uk::c1b820d3-7e2e-4a50-8498-41b1e3d4eba2" providerId="AD" clId="Web-{0DD380AF-7991-E0C0-AB02-3C70DD5299F5}" dt="2020-05-06T10:54:48.582" v="2" actId="20577"/>
        <pc:sldMkLst>
          <pc:docMk/>
          <pc:sldMk cId="2327503281" sldId="752"/>
        </pc:sldMkLst>
        <pc:spChg chg="mod">
          <ac:chgData name="Marzec, Magdalena" userId="S::k1927932@kcl.ac.uk::c1b820d3-7e2e-4a50-8498-41b1e3d4eba2" providerId="AD" clId="Web-{0DD380AF-7991-E0C0-AB02-3C70DD5299F5}" dt="2020-05-06T10:54:48.582" v="2" actId="20577"/>
          <ac:spMkLst>
            <pc:docMk/>
            <pc:sldMk cId="2327503281" sldId="752"/>
            <ac:spMk id="4" creationId="{C08B5ECD-45C0-4D08-ABAD-4E16AEB25DEA}"/>
          </ac:spMkLst>
        </pc:spChg>
      </pc:sldChg>
      <pc:sldChg chg="modSp">
        <pc:chgData name="Marzec, Magdalena" userId="S::k1927932@kcl.ac.uk::c1b820d3-7e2e-4a50-8498-41b1e3d4eba2" providerId="AD" clId="Web-{0DD380AF-7991-E0C0-AB02-3C70DD5299F5}" dt="2020-05-06T10:55:12.285" v="9" actId="14100"/>
        <pc:sldMkLst>
          <pc:docMk/>
          <pc:sldMk cId="4186170652" sldId="755"/>
        </pc:sldMkLst>
        <pc:spChg chg="mod">
          <ac:chgData name="Marzec, Magdalena" userId="S::k1927932@kcl.ac.uk::c1b820d3-7e2e-4a50-8498-41b1e3d4eba2" providerId="AD" clId="Web-{0DD380AF-7991-E0C0-AB02-3C70DD5299F5}" dt="2020-05-06T10:55:12.285" v="9" actId="14100"/>
          <ac:spMkLst>
            <pc:docMk/>
            <pc:sldMk cId="4186170652" sldId="755"/>
            <ac:spMk id="2" creationId="{9ADAC09F-E727-491D-BF07-51D0A26D8D8B}"/>
          </ac:spMkLst>
        </pc:spChg>
      </pc:sldChg>
    </pc:docChg>
  </pc:docChgLst>
  <pc:docChgLst>
    <pc:chgData name="Styrnol, Miriam" userId="S::k1802745@kcl.ac.uk::0e21edd8-11e0-45cc-aeb0-6298f8e489e2" providerId="AD" clId="Web-{4BEE8D4D-87C5-B114-56C2-C68376D0C0BD}"/>
    <pc:docChg chg="addSld modSld">
      <pc:chgData name="Styrnol, Miriam" userId="S::k1802745@kcl.ac.uk::0e21edd8-11e0-45cc-aeb0-6298f8e489e2" providerId="AD" clId="Web-{4BEE8D4D-87C5-B114-56C2-C68376D0C0BD}" dt="2020-06-11T12:53:41.182" v="66" actId="20577"/>
      <pc:docMkLst>
        <pc:docMk/>
      </pc:docMkLst>
      <pc:sldChg chg="modSp">
        <pc:chgData name="Styrnol, Miriam" userId="S::k1802745@kcl.ac.uk::0e21edd8-11e0-45cc-aeb0-6298f8e489e2" providerId="AD" clId="Web-{4BEE8D4D-87C5-B114-56C2-C68376D0C0BD}" dt="2020-06-11T12:52:20.916" v="0" actId="20577"/>
        <pc:sldMkLst>
          <pc:docMk/>
          <pc:sldMk cId="1686340061" sldId="765"/>
        </pc:sldMkLst>
        <pc:spChg chg="mod">
          <ac:chgData name="Styrnol, Miriam" userId="S::k1802745@kcl.ac.uk::0e21edd8-11e0-45cc-aeb0-6298f8e489e2" providerId="AD" clId="Web-{4BEE8D4D-87C5-B114-56C2-C68376D0C0BD}" dt="2020-06-11T12:52:20.916" v="0" actId="20577"/>
          <ac:spMkLst>
            <pc:docMk/>
            <pc:sldMk cId="1686340061" sldId="765"/>
            <ac:spMk id="6" creationId="{25566E46-7FD2-2E4E-9FAF-F4D192CBBF34}"/>
          </ac:spMkLst>
        </pc:spChg>
      </pc:sldChg>
      <pc:sldChg chg="modSp">
        <pc:chgData name="Styrnol, Miriam" userId="S::k1802745@kcl.ac.uk::0e21edd8-11e0-45cc-aeb0-6298f8e489e2" providerId="AD" clId="Web-{4BEE8D4D-87C5-B114-56C2-C68376D0C0BD}" dt="2020-06-11T12:52:30.369" v="9" actId="20577"/>
        <pc:sldMkLst>
          <pc:docMk/>
          <pc:sldMk cId="51346301" sldId="766"/>
        </pc:sldMkLst>
        <pc:spChg chg="mod">
          <ac:chgData name="Styrnol, Miriam" userId="S::k1802745@kcl.ac.uk::0e21edd8-11e0-45cc-aeb0-6298f8e489e2" providerId="AD" clId="Web-{4BEE8D4D-87C5-B114-56C2-C68376D0C0BD}" dt="2020-06-11T12:52:30.369" v="9" actId="20577"/>
          <ac:spMkLst>
            <pc:docMk/>
            <pc:sldMk cId="51346301" sldId="766"/>
            <ac:spMk id="7" creationId="{60937288-87B4-8748-B65E-B68F7CF0ED6F}"/>
          </ac:spMkLst>
        </pc:spChg>
      </pc:sldChg>
      <pc:sldChg chg="modSp">
        <pc:chgData name="Styrnol, Miriam" userId="S::k1802745@kcl.ac.uk::0e21edd8-11e0-45cc-aeb0-6298f8e489e2" providerId="AD" clId="Web-{4BEE8D4D-87C5-B114-56C2-C68376D0C0BD}" dt="2020-06-11T12:52:33.400" v="14" actId="20577"/>
        <pc:sldMkLst>
          <pc:docMk/>
          <pc:sldMk cId="4000678466" sldId="767"/>
        </pc:sldMkLst>
        <pc:spChg chg="mod">
          <ac:chgData name="Styrnol, Miriam" userId="S::k1802745@kcl.ac.uk::0e21edd8-11e0-45cc-aeb0-6298f8e489e2" providerId="AD" clId="Web-{4BEE8D4D-87C5-B114-56C2-C68376D0C0BD}" dt="2020-06-11T12:52:33.400" v="14" actId="20577"/>
          <ac:spMkLst>
            <pc:docMk/>
            <pc:sldMk cId="4000678466" sldId="767"/>
            <ac:spMk id="5" creationId="{5A0FE8E8-71BA-4B42-9D56-FF2C3779759B}"/>
          </ac:spMkLst>
        </pc:spChg>
      </pc:sldChg>
      <pc:sldChg chg="modSp new">
        <pc:chgData name="Styrnol, Miriam" userId="S::k1802745@kcl.ac.uk::0e21edd8-11e0-45cc-aeb0-6298f8e489e2" providerId="AD" clId="Web-{4BEE8D4D-87C5-B114-56C2-C68376D0C0BD}" dt="2020-06-11T12:53:40.088" v="64" actId="20577"/>
        <pc:sldMkLst>
          <pc:docMk/>
          <pc:sldMk cId="759673687" sldId="769"/>
        </pc:sldMkLst>
        <pc:spChg chg="mod">
          <ac:chgData name="Styrnol, Miriam" userId="S::k1802745@kcl.ac.uk::0e21edd8-11e0-45cc-aeb0-6298f8e489e2" providerId="AD" clId="Web-{4BEE8D4D-87C5-B114-56C2-C68376D0C0BD}" dt="2020-06-11T12:53:29.666" v="30" actId="20577"/>
          <ac:spMkLst>
            <pc:docMk/>
            <pc:sldMk cId="759673687" sldId="769"/>
            <ac:spMk id="2" creationId="{428FC181-D55A-46E4-96C9-E12D5700C442}"/>
          </ac:spMkLst>
        </pc:spChg>
        <pc:spChg chg="mod">
          <ac:chgData name="Styrnol, Miriam" userId="S::k1802745@kcl.ac.uk::0e21edd8-11e0-45cc-aeb0-6298f8e489e2" providerId="AD" clId="Web-{4BEE8D4D-87C5-B114-56C2-C68376D0C0BD}" dt="2020-06-11T12:53:40.088" v="64" actId="20577"/>
          <ac:spMkLst>
            <pc:docMk/>
            <pc:sldMk cId="759673687" sldId="769"/>
            <ac:spMk id="3" creationId="{1309CEF6-3209-4950-B2AA-54153841A383}"/>
          </ac:spMkLst>
        </pc:spChg>
      </pc:sldChg>
    </pc:docChg>
  </pc:docChgLst>
  <pc:docChgLst>
    <pc:chgData name="Arthur, Zoe" userId="981ea6b6-7996-4bc2-b7d2-018afb3acbdb" providerId="ADAL" clId="{1BFD700A-E80E-4159-8ED8-815C6690A93A}"/>
    <pc:docChg chg="modSld">
      <pc:chgData name="Arthur, Zoe" userId="981ea6b6-7996-4bc2-b7d2-018afb3acbdb" providerId="ADAL" clId="{1BFD700A-E80E-4159-8ED8-815C6690A93A}" dt="2020-10-23T07:30:36.210" v="22" actId="5793"/>
      <pc:docMkLst>
        <pc:docMk/>
      </pc:docMkLst>
      <pc:sldChg chg="modNotesTx">
        <pc:chgData name="Arthur, Zoe" userId="981ea6b6-7996-4bc2-b7d2-018afb3acbdb" providerId="ADAL" clId="{1BFD700A-E80E-4159-8ED8-815C6690A93A}" dt="2020-10-23T07:30:20.850" v="21" actId="20577"/>
        <pc:sldMkLst>
          <pc:docMk/>
          <pc:sldMk cId="555898773" sldId="296"/>
        </pc:sldMkLst>
      </pc:sldChg>
      <pc:sldChg chg="modNotesTx">
        <pc:chgData name="Arthur, Zoe" userId="981ea6b6-7996-4bc2-b7d2-018afb3acbdb" providerId="ADAL" clId="{1BFD700A-E80E-4159-8ED8-815C6690A93A}" dt="2020-10-22T16:05:28.919" v="17" actId="20577"/>
        <pc:sldMkLst>
          <pc:docMk/>
          <pc:sldMk cId="3501246491" sldId="331"/>
        </pc:sldMkLst>
      </pc:sldChg>
      <pc:sldChg chg="modNotesTx">
        <pc:chgData name="Arthur, Zoe" userId="981ea6b6-7996-4bc2-b7d2-018afb3acbdb" providerId="ADAL" clId="{1BFD700A-E80E-4159-8ED8-815C6690A93A}" dt="2020-10-22T16:05:12.721" v="13" actId="20577"/>
        <pc:sldMkLst>
          <pc:docMk/>
          <pc:sldMk cId="3965301537" sldId="335"/>
        </pc:sldMkLst>
      </pc:sldChg>
      <pc:sldChg chg="modNotesTx">
        <pc:chgData name="Arthur, Zoe" userId="981ea6b6-7996-4bc2-b7d2-018afb3acbdb" providerId="ADAL" clId="{1BFD700A-E80E-4159-8ED8-815C6690A93A}" dt="2020-10-22T16:04:41.811" v="2" actId="20577"/>
        <pc:sldMkLst>
          <pc:docMk/>
          <pc:sldMk cId="667838258" sldId="395"/>
        </pc:sldMkLst>
      </pc:sldChg>
      <pc:sldChg chg="modNotesTx">
        <pc:chgData name="Arthur, Zoe" userId="981ea6b6-7996-4bc2-b7d2-018afb3acbdb" providerId="ADAL" clId="{1BFD700A-E80E-4159-8ED8-815C6690A93A}" dt="2020-10-22T16:04:44.709" v="3" actId="20577"/>
        <pc:sldMkLst>
          <pc:docMk/>
          <pc:sldMk cId="1796986446" sldId="705"/>
        </pc:sldMkLst>
      </pc:sldChg>
      <pc:sldChg chg="modNotesTx">
        <pc:chgData name="Arthur, Zoe" userId="981ea6b6-7996-4bc2-b7d2-018afb3acbdb" providerId="ADAL" clId="{1BFD700A-E80E-4159-8ED8-815C6690A93A}" dt="2020-10-22T16:04:47.265" v="4" actId="20577"/>
        <pc:sldMkLst>
          <pc:docMk/>
          <pc:sldMk cId="3996480542" sldId="706"/>
        </pc:sldMkLst>
      </pc:sldChg>
      <pc:sldChg chg="modNotesTx">
        <pc:chgData name="Arthur, Zoe" userId="981ea6b6-7996-4bc2-b7d2-018afb3acbdb" providerId="ADAL" clId="{1BFD700A-E80E-4159-8ED8-815C6690A93A}" dt="2020-10-22T16:04:49.269" v="5" actId="20577"/>
        <pc:sldMkLst>
          <pc:docMk/>
          <pc:sldMk cId="4032956551" sldId="719"/>
        </pc:sldMkLst>
      </pc:sldChg>
      <pc:sldChg chg="modNotesTx">
        <pc:chgData name="Arthur, Zoe" userId="981ea6b6-7996-4bc2-b7d2-018afb3acbdb" providerId="ADAL" clId="{1BFD700A-E80E-4159-8ED8-815C6690A93A}" dt="2020-10-22T16:04:51.672" v="6" actId="20577"/>
        <pc:sldMkLst>
          <pc:docMk/>
          <pc:sldMk cId="1512613211" sldId="729"/>
        </pc:sldMkLst>
      </pc:sldChg>
      <pc:sldChg chg="modNotesTx">
        <pc:chgData name="Arthur, Zoe" userId="981ea6b6-7996-4bc2-b7d2-018afb3acbdb" providerId="ADAL" clId="{1BFD700A-E80E-4159-8ED8-815C6690A93A}" dt="2020-10-22T16:04:39.527" v="1" actId="20577"/>
        <pc:sldMkLst>
          <pc:docMk/>
          <pc:sldMk cId="3538159346" sldId="750"/>
        </pc:sldMkLst>
      </pc:sldChg>
      <pc:sldChg chg="modNotesTx">
        <pc:chgData name="Arthur, Zoe" userId="981ea6b6-7996-4bc2-b7d2-018afb3acbdb" providerId="ADAL" clId="{1BFD700A-E80E-4159-8ED8-815C6690A93A}" dt="2020-10-23T07:30:36.210" v="22" actId="5793"/>
        <pc:sldMkLst>
          <pc:docMk/>
          <pc:sldMk cId="2870039747" sldId="753"/>
        </pc:sldMkLst>
      </pc:sldChg>
      <pc:sldChg chg="modNotesTx">
        <pc:chgData name="Arthur, Zoe" userId="981ea6b6-7996-4bc2-b7d2-018afb3acbdb" providerId="ADAL" clId="{1BFD700A-E80E-4159-8ED8-815C6690A93A}" dt="2020-10-22T16:05:18.834" v="15" actId="20577"/>
        <pc:sldMkLst>
          <pc:docMk/>
          <pc:sldMk cId="3129372266" sldId="758"/>
        </pc:sldMkLst>
      </pc:sldChg>
      <pc:sldChg chg="modNotesTx">
        <pc:chgData name="Arthur, Zoe" userId="981ea6b6-7996-4bc2-b7d2-018afb3acbdb" providerId="ADAL" clId="{1BFD700A-E80E-4159-8ED8-815C6690A93A}" dt="2020-10-22T16:04:53.394" v="7" actId="20577"/>
        <pc:sldMkLst>
          <pc:docMk/>
          <pc:sldMk cId="1686340061" sldId="765"/>
        </pc:sldMkLst>
      </pc:sldChg>
      <pc:sldChg chg="modNotesTx">
        <pc:chgData name="Arthur, Zoe" userId="981ea6b6-7996-4bc2-b7d2-018afb3acbdb" providerId="ADAL" clId="{1BFD700A-E80E-4159-8ED8-815C6690A93A}" dt="2020-10-22T16:05:32.520" v="18" actId="20577"/>
        <pc:sldMkLst>
          <pc:docMk/>
          <pc:sldMk cId="51346301" sldId="766"/>
        </pc:sldMkLst>
      </pc:sldChg>
      <pc:sldChg chg="modNotesTx">
        <pc:chgData name="Arthur, Zoe" userId="981ea6b6-7996-4bc2-b7d2-018afb3acbdb" providerId="ADAL" clId="{1BFD700A-E80E-4159-8ED8-815C6690A93A}" dt="2020-10-22T16:05:05.674" v="11" actId="20577"/>
        <pc:sldMkLst>
          <pc:docMk/>
          <pc:sldMk cId="4000678466" sldId="767"/>
        </pc:sldMkLst>
      </pc:sldChg>
      <pc:sldChg chg="modNotesTx">
        <pc:chgData name="Arthur, Zoe" userId="981ea6b6-7996-4bc2-b7d2-018afb3acbdb" providerId="ADAL" clId="{1BFD700A-E80E-4159-8ED8-815C6690A93A}" dt="2020-10-22T16:05:20.578" v="16" actId="20577"/>
        <pc:sldMkLst>
          <pc:docMk/>
          <pc:sldMk cId="3556045481" sldId="768"/>
        </pc:sldMkLst>
      </pc:sldChg>
      <pc:sldChg chg="modNotesTx">
        <pc:chgData name="Arthur, Zoe" userId="981ea6b6-7996-4bc2-b7d2-018afb3acbdb" providerId="ADAL" clId="{1BFD700A-E80E-4159-8ED8-815C6690A93A}" dt="2020-10-22T16:05:02.512" v="10" actId="20577"/>
        <pc:sldMkLst>
          <pc:docMk/>
          <pc:sldMk cId="2815744312" sldId="772"/>
        </pc:sldMkLst>
      </pc:sldChg>
      <pc:sldChg chg="modNotesTx">
        <pc:chgData name="Arthur, Zoe" userId="981ea6b6-7996-4bc2-b7d2-018afb3acbdb" providerId="ADAL" clId="{1BFD700A-E80E-4159-8ED8-815C6690A93A}" dt="2020-10-22T16:05:16.258" v="14" actId="20577"/>
        <pc:sldMkLst>
          <pc:docMk/>
          <pc:sldMk cId="709414164" sldId="774"/>
        </pc:sldMkLst>
      </pc:sldChg>
      <pc:sldChg chg="modNotesTx">
        <pc:chgData name="Arthur, Zoe" userId="981ea6b6-7996-4bc2-b7d2-018afb3acbdb" providerId="ADAL" clId="{1BFD700A-E80E-4159-8ED8-815C6690A93A}" dt="2020-10-22T16:04:55.571" v="8" actId="20577"/>
        <pc:sldMkLst>
          <pc:docMk/>
          <pc:sldMk cId="867511546" sldId="776"/>
        </pc:sldMkLst>
      </pc:sldChg>
    </pc:docChg>
  </pc:docChgLst>
  <pc:docChgLst>
    <pc:chgData name="Kozman, Eliza" userId="4ecb8e2f-77c4-49f5-9971-3acebd66ba7e" providerId="ADAL" clId="{88E07CF5-73D4-4418-9936-E0056319C4F0}"/>
    <pc:docChg chg="undo custSel modSld">
      <pc:chgData name="Kozman, Eliza" userId="4ecb8e2f-77c4-49f5-9971-3acebd66ba7e" providerId="ADAL" clId="{88E07CF5-73D4-4418-9936-E0056319C4F0}" dt="2020-09-15T20:14:46.574" v="5" actId="20577"/>
      <pc:docMkLst>
        <pc:docMk/>
      </pc:docMkLst>
      <pc:sldChg chg="modSp mod">
        <pc:chgData name="Kozman, Eliza" userId="4ecb8e2f-77c4-49f5-9971-3acebd66ba7e" providerId="ADAL" clId="{88E07CF5-73D4-4418-9936-E0056319C4F0}" dt="2020-09-15T20:14:46.574" v="5" actId="20577"/>
        <pc:sldMkLst>
          <pc:docMk/>
          <pc:sldMk cId="3965301537" sldId="335"/>
        </pc:sldMkLst>
        <pc:spChg chg="mod">
          <ac:chgData name="Kozman, Eliza" userId="4ecb8e2f-77c4-49f5-9971-3acebd66ba7e" providerId="ADAL" clId="{88E07CF5-73D4-4418-9936-E0056319C4F0}" dt="2020-09-15T20:14:46.574" v="5" actId="20577"/>
          <ac:spMkLst>
            <pc:docMk/>
            <pc:sldMk cId="3965301537" sldId="335"/>
            <ac:spMk id="2" creationId="{5AC444DE-1D16-4D89-B6EC-1BEAD35E2723}"/>
          </ac:spMkLst>
        </pc:spChg>
      </pc:sldChg>
      <pc:sldChg chg="modSp mod">
        <pc:chgData name="Kozman, Eliza" userId="4ecb8e2f-77c4-49f5-9971-3acebd66ba7e" providerId="ADAL" clId="{88E07CF5-73D4-4418-9936-E0056319C4F0}" dt="2020-09-15T20:14:08.564" v="3" actId="14100"/>
        <pc:sldMkLst>
          <pc:docMk/>
          <pc:sldMk cId="4000678466" sldId="767"/>
        </pc:sldMkLst>
        <pc:spChg chg="mod">
          <ac:chgData name="Kozman, Eliza" userId="4ecb8e2f-77c4-49f5-9971-3acebd66ba7e" providerId="ADAL" clId="{88E07CF5-73D4-4418-9936-E0056319C4F0}" dt="2020-09-15T20:14:08.564" v="3" actId="14100"/>
          <ac:spMkLst>
            <pc:docMk/>
            <pc:sldMk cId="4000678466" sldId="767"/>
            <ac:spMk id="5" creationId="{5A0FE8E8-71BA-4B42-9D56-FF2C3779759B}"/>
          </ac:spMkLst>
        </pc:spChg>
      </pc:sldChg>
    </pc:docChg>
  </pc:docChgLst>
  <pc:docChgLst>
    <pc:chgData name="Arthur, Zoe" userId="981ea6b6-7996-4bc2-b7d2-018afb3acbdb" providerId="ADAL" clId="{5710CF0E-E8F1-4A1E-B3B0-966226134399}"/>
    <pc:docChg chg="undo custSel modSld">
      <pc:chgData name="Arthur, Zoe" userId="981ea6b6-7996-4bc2-b7d2-018afb3acbdb" providerId="ADAL" clId="{5710CF0E-E8F1-4A1E-B3B0-966226134399}" dt="2020-08-20T16:36:02.222" v="203" actId="20577"/>
      <pc:docMkLst>
        <pc:docMk/>
      </pc:docMkLst>
      <pc:sldChg chg="modSp mod">
        <pc:chgData name="Arthur, Zoe" userId="981ea6b6-7996-4bc2-b7d2-018afb3acbdb" providerId="ADAL" clId="{5710CF0E-E8F1-4A1E-B3B0-966226134399}" dt="2020-08-20T16:33:28.919" v="86" actId="20577"/>
        <pc:sldMkLst>
          <pc:docMk/>
          <pc:sldMk cId="3011143485" sldId="256"/>
        </pc:sldMkLst>
        <pc:spChg chg="mod">
          <ac:chgData name="Arthur, Zoe" userId="981ea6b6-7996-4bc2-b7d2-018afb3acbdb" providerId="ADAL" clId="{5710CF0E-E8F1-4A1E-B3B0-966226134399}" dt="2020-08-20T16:33:11.434" v="24" actId="20577"/>
          <ac:spMkLst>
            <pc:docMk/>
            <pc:sldMk cId="3011143485" sldId="256"/>
            <ac:spMk id="2" creationId="{265999BB-3C62-48EB-B93F-73309902C1E6}"/>
          </ac:spMkLst>
        </pc:spChg>
        <pc:spChg chg="mod">
          <ac:chgData name="Arthur, Zoe" userId="981ea6b6-7996-4bc2-b7d2-018afb3acbdb" providerId="ADAL" clId="{5710CF0E-E8F1-4A1E-B3B0-966226134399}" dt="2020-08-20T16:33:28.919" v="86" actId="20577"/>
          <ac:spMkLst>
            <pc:docMk/>
            <pc:sldMk cId="3011143485" sldId="256"/>
            <ac:spMk id="3" creationId="{9A4082F0-4B31-4324-9E4E-EEA42A7B1D76}"/>
          </ac:spMkLst>
        </pc:spChg>
      </pc:sldChg>
      <pc:sldChg chg="delSp modSp mod">
        <pc:chgData name="Arthur, Zoe" userId="981ea6b6-7996-4bc2-b7d2-018afb3acbdb" providerId="ADAL" clId="{5710CF0E-E8F1-4A1E-B3B0-966226134399}" dt="2020-08-20T16:36:02.222" v="203" actId="20577"/>
        <pc:sldMkLst>
          <pc:docMk/>
          <pc:sldMk cId="4186170652" sldId="755"/>
        </pc:sldMkLst>
        <pc:spChg chg="mod">
          <ac:chgData name="Arthur, Zoe" userId="981ea6b6-7996-4bc2-b7d2-018afb3acbdb" providerId="ADAL" clId="{5710CF0E-E8F1-4A1E-B3B0-966226134399}" dt="2020-08-20T16:34:21.852" v="142" actId="1035"/>
          <ac:spMkLst>
            <pc:docMk/>
            <pc:sldMk cId="4186170652" sldId="755"/>
            <ac:spMk id="2" creationId="{9ADAC09F-E727-491D-BF07-51D0A26D8D8B}"/>
          </ac:spMkLst>
        </pc:spChg>
        <pc:spChg chg="mod">
          <ac:chgData name="Arthur, Zoe" userId="981ea6b6-7996-4bc2-b7d2-018afb3acbdb" providerId="ADAL" clId="{5710CF0E-E8F1-4A1E-B3B0-966226134399}" dt="2020-08-20T16:34:21.852" v="142" actId="1035"/>
          <ac:spMkLst>
            <pc:docMk/>
            <pc:sldMk cId="4186170652" sldId="755"/>
            <ac:spMk id="5" creationId="{3E86BD62-921A-45EA-91A0-CF3AB1D783DF}"/>
          </ac:spMkLst>
        </pc:spChg>
        <pc:spChg chg="del mod">
          <ac:chgData name="Arthur, Zoe" userId="981ea6b6-7996-4bc2-b7d2-018afb3acbdb" providerId="ADAL" clId="{5710CF0E-E8F1-4A1E-B3B0-966226134399}" dt="2020-08-20T16:33:39.983" v="89" actId="478"/>
          <ac:spMkLst>
            <pc:docMk/>
            <pc:sldMk cId="4186170652" sldId="755"/>
            <ac:spMk id="6" creationId="{4EFD0659-09B1-49FB-842B-B1D2FB764E10}"/>
          </ac:spMkLst>
        </pc:spChg>
        <pc:spChg chg="del">
          <ac:chgData name="Arthur, Zoe" userId="981ea6b6-7996-4bc2-b7d2-018afb3acbdb" providerId="ADAL" clId="{5710CF0E-E8F1-4A1E-B3B0-966226134399}" dt="2020-08-20T16:33:38.895" v="87" actId="478"/>
          <ac:spMkLst>
            <pc:docMk/>
            <pc:sldMk cId="4186170652" sldId="755"/>
            <ac:spMk id="7" creationId="{40652B89-4DCF-4FC5-A7D3-84108DC5272D}"/>
          </ac:spMkLst>
        </pc:spChg>
        <pc:spChg chg="mod">
          <ac:chgData name="Arthur, Zoe" userId="981ea6b6-7996-4bc2-b7d2-018afb3acbdb" providerId="ADAL" clId="{5710CF0E-E8F1-4A1E-B3B0-966226134399}" dt="2020-08-20T16:35:54.333" v="195" actId="20577"/>
          <ac:spMkLst>
            <pc:docMk/>
            <pc:sldMk cId="4186170652" sldId="755"/>
            <ac:spMk id="10" creationId="{823FA4D4-BA1E-426E-B96A-70EC202BB162}"/>
          </ac:spMkLst>
        </pc:spChg>
        <pc:spChg chg="mod">
          <ac:chgData name="Arthur, Zoe" userId="981ea6b6-7996-4bc2-b7d2-018afb3acbdb" providerId="ADAL" clId="{5710CF0E-E8F1-4A1E-B3B0-966226134399}" dt="2020-08-20T16:34:34.539" v="193" actId="1036"/>
          <ac:spMkLst>
            <pc:docMk/>
            <pc:sldMk cId="4186170652" sldId="755"/>
            <ac:spMk id="11" creationId="{DB3C4A7B-F531-4C5E-87FF-7459010FFBAD}"/>
          </ac:spMkLst>
        </pc:spChg>
        <pc:spChg chg="mod">
          <ac:chgData name="Arthur, Zoe" userId="981ea6b6-7996-4bc2-b7d2-018afb3acbdb" providerId="ADAL" clId="{5710CF0E-E8F1-4A1E-B3B0-966226134399}" dt="2020-08-20T16:35:56.429" v="197" actId="20577"/>
          <ac:spMkLst>
            <pc:docMk/>
            <pc:sldMk cId="4186170652" sldId="755"/>
            <ac:spMk id="12" creationId="{5169DA3B-3D9C-4F13-9F26-03542E438EE7}"/>
          </ac:spMkLst>
        </pc:spChg>
        <pc:spChg chg="mod">
          <ac:chgData name="Arthur, Zoe" userId="981ea6b6-7996-4bc2-b7d2-018afb3acbdb" providerId="ADAL" clId="{5710CF0E-E8F1-4A1E-B3B0-966226134399}" dt="2020-08-20T16:34:34.539" v="193" actId="1036"/>
          <ac:spMkLst>
            <pc:docMk/>
            <pc:sldMk cId="4186170652" sldId="755"/>
            <ac:spMk id="13" creationId="{A2824CBD-365D-48E0-B091-FA515917F8E9}"/>
          </ac:spMkLst>
        </pc:spChg>
        <pc:spChg chg="mod">
          <ac:chgData name="Arthur, Zoe" userId="981ea6b6-7996-4bc2-b7d2-018afb3acbdb" providerId="ADAL" clId="{5710CF0E-E8F1-4A1E-B3B0-966226134399}" dt="2020-08-20T16:35:58.479" v="199" actId="20577"/>
          <ac:spMkLst>
            <pc:docMk/>
            <pc:sldMk cId="4186170652" sldId="755"/>
            <ac:spMk id="14" creationId="{C1E76861-8F9C-42D6-B74D-F58E9EDF2F98}"/>
          </ac:spMkLst>
        </pc:spChg>
        <pc:spChg chg="mod">
          <ac:chgData name="Arthur, Zoe" userId="981ea6b6-7996-4bc2-b7d2-018afb3acbdb" providerId="ADAL" clId="{5710CF0E-E8F1-4A1E-B3B0-966226134399}" dt="2020-08-20T16:34:34.539" v="193" actId="1036"/>
          <ac:spMkLst>
            <pc:docMk/>
            <pc:sldMk cId="4186170652" sldId="755"/>
            <ac:spMk id="15" creationId="{E2CAFD0F-C07A-431A-9024-1D7417A64D88}"/>
          </ac:spMkLst>
        </pc:spChg>
        <pc:spChg chg="mod">
          <ac:chgData name="Arthur, Zoe" userId="981ea6b6-7996-4bc2-b7d2-018afb3acbdb" providerId="ADAL" clId="{5710CF0E-E8F1-4A1E-B3B0-966226134399}" dt="2020-08-20T16:36:00.446" v="201" actId="20577"/>
          <ac:spMkLst>
            <pc:docMk/>
            <pc:sldMk cId="4186170652" sldId="755"/>
            <ac:spMk id="16" creationId="{6D7FF677-5F76-4C11-B401-A7496B753168}"/>
          </ac:spMkLst>
        </pc:spChg>
        <pc:spChg chg="mod">
          <ac:chgData name="Arthur, Zoe" userId="981ea6b6-7996-4bc2-b7d2-018afb3acbdb" providerId="ADAL" clId="{5710CF0E-E8F1-4A1E-B3B0-966226134399}" dt="2020-08-20T16:34:34.539" v="193" actId="1036"/>
          <ac:spMkLst>
            <pc:docMk/>
            <pc:sldMk cId="4186170652" sldId="755"/>
            <ac:spMk id="17" creationId="{957DBA73-42FA-4F00-A231-8E8144AE753E}"/>
          </ac:spMkLst>
        </pc:spChg>
        <pc:spChg chg="mod">
          <ac:chgData name="Arthur, Zoe" userId="981ea6b6-7996-4bc2-b7d2-018afb3acbdb" providerId="ADAL" clId="{5710CF0E-E8F1-4A1E-B3B0-966226134399}" dt="2020-08-20T16:36:02.222" v="203" actId="20577"/>
          <ac:spMkLst>
            <pc:docMk/>
            <pc:sldMk cId="4186170652" sldId="755"/>
            <ac:spMk id="18" creationId="{16339647-468A-4B47-B429-EF64C861AC59}"/>
          </ac:spMkLst>
        </pc:spChg>
        <pc:spChg chg="mod">
          <ac:chgData name="Arthur, Zoe" userId="981ea6b6-7996-4bc2-b7d2-018afb3acbdb" providerId="ADAL" clId="{5710CF0E-E8F1-4A1E-B3B0-966226134399}" dt="2020-08-20T16:34:34.539" v="193" actId="1036"/>
          <ac:spMkLst>
            <pc:docMk/>
            <pc:sldMk cId="4186170652" sldId="755"/>
            <ac:spMk id="19" creationId="{2D20DC89-3D9F-CD4B-A008-9BFA13B061F6}"/>
          </ac:spMkLst>
        </pc:spChg>
      </pc:sldChg>
    </pc:docChg>
  </pc:docChgLst>
  <pc:docChgLst>
    <pc:chgData name="Marzec, Magdalena" userId="c1b820d3-7e2e-4a50-8498-41b1e3d4eba2" providerId="ADAL" clId="{0668E2E3-193B-4591-8309-80607C84B595}"/>
    <pc:docChg chg="undo custSel addSld modSld">
      <pc:chgData name="Marzec, Magdalena" userId="c1b820d3-7e2e-4a50-8498-41b1e3d4eba2" providerId="ADAL" clId="{0668E2E3-193B-4591-8309-80607C84B595}" dt="2020-05-18T14:03:34.363" v="33"/>
      <pc:docMkLst>
        <pc:docMk/>
      </pc:docMkLst>
      <pc:sldChg chg="add">
        <pc:chgData name="Marzec, Magdalena" userId="c1b820d3-7e2e-4a50-8498-41b1e3d4eba2" providerId="ADAL" clId="{0668E2E3-193B-4591-8309-80607C84B595}" dt="2020-05-18T14:03:24.737" v="31"/>
        <pc:sldMkLst>
          <pc:docMk/>
          <pc:sldMk cId="3459421321" sldId="307"/>
        </pc:sldMkLst>
      </pc:sldChg>
      <pc:sldChg chg="add">
        <pc:chgData name="Marzec, Magdalena" userId="c1b820d3-7e2e-4a50-8498-41b1e3d4eba2" providerId="ADAL" clId="{0668E2E3-193B-4591-8309-80607C84B595}" dt="2020-05-18T14:02:27.172" v="30"/>
        <pc:sldMkLst>
          <pc:docMk/>
          <pc:sldMk cId="2423692235" sldId="318"/>
        </pc:sldMkLst>
      </pc:sldChg>
      <pc:sldChg chg="add">
        <pc:chgData name="Marzec, Magdalena" userId="c1b820d3-7e2e-4a50-8498-41b1e3d4eba2" providerId="ADAL" clId="{0668E2E3-193B-4591-8309-80607C84B595}" dt="2020-05-18T14:03:34.363" v="33"/>
        <pc:sldMkLst>
          <pc:docMk/>
          <pc:sldMk cId="3130106300" sldId="320"/>
        </pc:sldMkLst>
      </pc:sldChg>
      <pc:sldChg chg="add">
        <pc:chgData name="Marzec, Magdalena" userId="c1b820d3-7e2e-4a50-8498-41b1e3d4eba2" providerId="ADAL" clId="{0668E2E3-193B-4591-8309-80607C84B595}" dt="2020-05-18T14:03:28.324" v="32"/>
        <pc:sldMkLst>
          <pc:docMk/>
          <pc:sldMk cId="6560701" sldId="321"/>
        </pc:sldMkLst>
      </pc:sldChg>
      <pc:sldChg chg="delSp modSp mod">
        <pc:chgData name="Marzec, Magdalena" userId="c1b820d3-7e2e-4a50-8498-41b1e3d4eba2" providerId="ADAL" clId="{0668E2E3-193B-4591-8309-80607C84B595}" dt="2020-05-18T13:43:41.058" v="27" actId="478"/>
        <pc:sldMkLst>
          <pc:docMk/>
          <pc:sldMk cId="667838258" sldId="395"/>
        </pc:sldMkLst>
        <pc:spChg chg="mod">
          <ac:chgData name="Marzec, Magdalena" userId="c1b820d3-7e2e-4a50-8498-41b1e3d4eba2" providerId="ADAL" clId="{0668E2E3-193B-4591-8309-80607C84B595}" dt="2020-05-18T13:03:15.180" v="12" actId="208"/>
          <ac:spMkLst>
            <pc:docMk/>
            <pc:sldMk cId="667838258" sldId="395"/>
            <ac:spMk id="10" creationId="{2634C3F1-EB24-420C-8C69-60CBBBCB7462}"/>
          </ac:spMkLst>
        </pc:spChg>
        <pc:spChg chg="del">
          <ac:chgData name="Marzec, Magdalena" userId="c1b820d3-7e2e-4a50-8498-41b1e3d4eba2" providerId="ADAL" clId="{0668E2E3-193B-4591-8309-80607C84B595}" dt="2020-05-18T13:43:41.058" v="27" actId="478"/>
          <ac:spMkLst>
            <pc:docMk/>
            <pc:sldMk cId="667838258" sldId="395"/>
            <ac:spMk id="15" creationId="{43D7525A-FE04-455A-A31C-332B78D0B966}"/>
          </ac:spMkLst>
        </pc:spChg>
      </pc:sldChg>
      <pc:sldChg chg="delSp modSp mod">
        <pc:chgData name="Marzec, Magdalena" userId="c1b820d3-7e2e-4a50-8498-41b1e3d4eba2" providerId="ADAL" clId="{0668E2E3-193B-4591-8309-80607C84B595}" dt="2020-05-18T13:42:13.258" v="26" actId="207"/>
        <pc:sldMkLst>
          <pc:docMk/>
          <pc:sldMk cId="1796986446" sldId="705"/>
        </pc:sldMkLst>
        <pc:spChg chg="mod">
          <ac:chgData name="Marzec, Magdalena" userId="c1b820d3-7e2e-4a50-8498-41b1e3d4eba2" providerId="ADAL" clId="{0668E2E3-193B-4591-8309-80607C84B595}" dt="2020-05-18T13:41:41.999" v="22" actId="207"/>
          <ac:spMkLst>
            <pc:docMk/>
            <pc:sldMk cId="1796986446" sldId="705"/>
            <ac:spMk id="4" creationId="{D39FC6DE-93C6-4B72-82C0-60EA34AB3D14}"/>
          </ac:spMkLst>
        </pc:spChg>
        <pc:spChg chg="mod">
          <ac:chgData name="Marzec, Magdalena" userId="c1b820d3-7e2e-4a50-8498-41b1e3d4eba2" providerId="ADAL" clId="{0668E2E3-193B-4591-8309-80607C84B595}" dt="2020-05-18T13:41:04.203" v="19" actId="207"/>
          <ac:spMkLst>
            <pc:docMk/>
            <pc:sldMk cId="1796986446" sldId="705"/>
            <ac:spMk id="5" creationId="{43F11D2C-B328-4502-BF1C-0B8A0540CE63}"/>
          </ac:spMkLst>
        </pc:spChg>
        <pc:spChg chg="mod">
          <ac:chgData name="Marzec, Magdalena" userId="c1b820d3-7e2e-4a50-8498-41b1e3d4eba2" providerId="ADAL" clId="{0668E2E3-193B-4591-8309-80607C84B595}" dt="2020-05-18T13:41:30.350" v="21" actId="207"/>
          <ac:spMkLst>
            <pc:docMk/>
            <pc:sldMk cId="1796986446" sldId="705"/>
            <ac:spMk id="7" creationId="{8BD6B83C-86BB-4702-8F41-E10589DC1897}"/>
          </ac:spMkLst>
        </pc:spChg>
        <pc:spChg chg="mod">
          <ac:chgData name="Marzec, Magdalena" userId="c1b820d3-7e2e-4a50-8498-41b1e3d4eba2" providerId="ADAL" clId="{0668E2E3-193B-4591-8309-80607C84B595}" dt="2020-05-18T13:41:55.127" v="24" actId="207"/>
          <ac:spMkLst>
            <pc:docMk/>
            <pc:sldMk cId="1796986446" sldId="705"/>
            <ac:spMk id="8" creationId="{116C1224-9224-4CD1-AD72-077A3EEA0279}"/>
          </ac:spMkLst>
        </pc:spChg>
        <pc:spChg chg="del">
          <ac:chgData name="Marzec, Magdalena" userId="c1b820d3-7e2e-4a50-8498-41b1e3d4eba2" providerId="ADAL" clId="{0668E2E3-193B-4591-8309-80607C84B595}" dt="2020-05-18T13:39:25.129" v="13" actId="478"/>
          <ac:spMkLst>
            <pc:docMk/>
            <pc:sldMk cId="1796986446" sldId="705"/>
            <ac:spMk id="11" creationId="{DC2C4C70-CDAE-40DF-A5D7-A19DB461A152}"/>
          </ac:spMkLst>
        </pc:spChg>
        <pc:picChg chg="mod">
          <ac:chgData name="Marzec, Magdalena" userId="c1b820d3-7e2e-4a50-8498-41b1e3d4eba2" providerId="ADAL" clId="{0668E2E3-193B-4591-8309-80607C84B595}" dt="2020-05-18T13:42:10.977" v="25" actId="207"/>
          <ac:picMkLst>
            <pc:docMk/>
            <pc:sldMk cId="1796986446" sldId="705"/>
            <ac:picMk id="9" creationId="{0419080C-D20F-4612-AED6-E09D252D98C0}"/>
          </ac:picMkLst>
        </pc:picChg>
        <pc:picChg chg="mod">
          <ac:chgData name="Marzec, Magdalena" userId="c1b820d3-7e2e-4a50-8498-41b1e3d4eba2" providerId="ADAL" clId="{0668E2E3-193B-4591-8309-80607C84B595}" dt="2020-05-18T13:42:13.258" v="26" actId="207"/>
          <ac:picMkLst>
            <pc:docMk/>
            <pc:sldMk cId="1796986446" sldId="705"/>
            <ac:picMk id="10" creationId="{0E457E7F-E1D6-4D31-8744-CD2629D3058C}"/>
          </ac:picMkLst>
        </pc:picChg>
      </pc:sldChg>
      <pc:sldChg chg="addSp delSp modSp mod">
        <pc:chgData name="Marzec, Magdalena" userId="c1b820d3-7e2e-4a50-8498-41b1e3d4eba2" providerId="ADAL" clId="{0668E2E3-193B-4591-8309-80607C84B595}" dt="2020-05-18T12:42:55.914" v="7"/>
        <pc:sldMkLst>
          <pc:docMk/>
          <pc:sldMk cId="3996480542" sldId="706"/>
        </pc:sldMkLst>
        <pc:spChg chg="del mod">
          <ac:chgData name="Marzec, Magdalena" userId="c1b820d3-7e2e-4a50-8498-41b1e3d4eba2" providerId="ADAL" clId="{0668E2E3-193B-4591-8309-80607C84B595}" dt="2020-05-18T12:42:49.593" v="5" actId="478"/>
          <ac:spMkLst>
            <pc:docMk/>
            <pc:sldMk cId="3996480542" sldId="706"/>
            <ac:spMk id="4" creationId="{7F3C56FE-BFA8-43AB-943A-988E7573C3E4}"/>
          </ac:spMkLst>
        </pc:spChg>
        <pc:graphicFrameChg chg="add del mod modGraphic">
          <ac:chgData name="Marzec, Magdalena" userId="c1b820d3-7e2e-4a50-8498-41b1e3d4eba2" providerId="ADAL" clId="{0668E2E3-193B-4591-8309-80607C84B595}" dt="2020-05-18T12:42:52.921" v="6" actId="478"/>
          <ac:graphicFrameMkLst>
            <pc:docMk/>
            <pc:sldMk cId="3996480542" sldId="706"/>
            <ac:graphicFrameMk id="2" creationId="{97949638-EA46-4CAC-A6DD-EDD61E7B2285}"/>
          </ac:graphicFrameMkLst>
        </pc:graphicFrameChg>
        <pc:graphicFrameChg chg="add mod">
          <ac:chgData name="Marzec, Magdalena" userId="c1b820d3-7e2e-4a50-8498-41b1e3d4eba2" providerId="ADAL" clId="{0668E2E3-193B-4591-8309-80607C84B595}" dt="2020-05-18T12:42:55.914" v="7"/>
          <ac:graphicFrameMkLst>
            <pc:docMk/>
            <pc:sldMk cId="3996480542" sldId="706"/>
            <ac:graphicFrameMk id="5" creationId="{A03EC679-66BF-4A3D-BC12-D2840C3DBD07}"/>
          </ac:graphicFrameMkLst>
        </pc:graphicFrameChg>
        <pc:picChg chg="del">
          <ac:chgData name="Marzec, Magdalena" userId="c1b820d3-7e2e-4a50-8498-41b1e3d4eba2" providerId="ADAL" clId="{0668E2E3-193B-4591-8309-80607C84B595}" dt="2020-05-06T16:24:00.214" v="0" actId="478"/>
          <ac:picMkLst>
            <pc:docMk/>
            <pc:sldMk cId="3996480542" sldId="706"/>
            <ac:picMk id="5" creationId="{62F00006-D50B-486B-B07E-9CE72AD6A149}"/>
          </ac:picMkLst>
        </pc:picChg>
      </pc:sldChg>
      <pc:sldChg chg="addSp delSp mod">
        <pc:chgData name="Marzec, Magdalena" userId="c1b820d3-7e2e-4a50-8498-41b1e3d4eba2" providerId="ADAL" clId="{0668E2E3-193B-4591-8309-80607C84B595}" dt="2020-05-18T13:43:46.757" v="28" actId="478"/>
        <pc:sldMkLst>
          <pc:docMk/>
          <pc:sldMk cId="4032956551" sldId="719"/>
        </pc:sldMkLst>
        <pc:spChg chg="add del">
          <ac:chgData name="Marzec, Magdalena" userId="c1b820d3-7e2e-4a50-8498-41b1e3d4eba2" providerId="ADAL" clId="{0668E2E3-193B-4591-8309-80607C84B595}" dt="2020-05-18T13:43:46.757" v="28" actId="478"/>
          <ac:spMkLst>
            <pc:docMk/>
            <pc:sldMk cId="4032956551" sldId="719"/>
            <ac:spMk id="100" creationId="{B1273C19-E227-420F-B7F1-4B165E73F0D8}"/>
          </ac:spMkLst>
        </pc:spChg>
      </pc:sldChg>
      <pc:sldChg chg="addSp delSp mod">
        <pc:chgData name="Marzec, Magdalena" userId="c1b820d3-7e2e-4a50-8498-41b1e3d4eba2" providerId="ADAL" clId="{0668E2E3-193B-4591-8309-80607C84B595}" dt="2020-05-18T13:40:14.952" v="18" actId="478"/>
        <pc:sldMkLst>
          <pc:docMk/>
          <pc:sldMk cId="1512613211" sldId="729"/>
        </pc:sldMkLst>
        <pc:spChg chg="add del">
          <ac:chgData name="Marzec, Magdalena" userId="c1b820d3-7e2e-4a50-8498-41b1e3d4eba2" providerId="ADAL" clId="{0668E2E3-193B-4591-8309-80607C84B595}" dt="2020-05-18T13:40:14.952" v="18" actId="478"/>
          <ac:spMkLst>
            <pc:docMk/>
            <pc:sldMk cId="1512613211" sldId="729"/>
            <ac:spMk id="95" creationId="{466391D4-83DC-44E2-A17E-B45794403494}"/>
          </ac:spMkLst>
        </pc:spChg>
      </pc:sldChg>
      <pc:sldChg chg="modSp mod">
        <pc:chgData name="Marzec, Magdalena" userId="c1b820d3-7e2e-4a50-8498-41b1e3d4eba2" providerId="ADAL" clId="{0668E2E3-193B-4591-8309-80607C84B595}" dt="2020-05-18T13:02:31.488" v="11" actId="20577"/>
        <pc:sldMkLst>
          <pc:docMk/>
          <pc:sldMk cId="3538159346" sldId="750"/>
        </pc:sldMkLst>
        <pc:spChg chg="mod">
          <ac:chgData name="Marzec, Magdalena" userId="c1b820d3-7e2e-4a50-8498-41b1e3d4eba2" providerId="ADAL" clId="{0668E2E3-193B-4591-8309-80607C84B595}" dt="2020-05-18T13:02:31.488" v="11" actId="20577"/>
          <ac:spMkLst>
            <pc:docMk/>
            <pc:sldMk cId="3538159346" sldId="750"/>
            <ac:spMk id="4" creationId="{9CB00E1F-E88B-174C-ADB2-82AE65BCEC7A}"/>
          </ac:spMkLst>
        </pc:spChg>
      </pc:sldChg>
      <pc:sldChg chg="delSp mod">
        <pc:chgData name="Marzec, Magdalena" userId="c1b820d3-7e2e-4a50-8498-41b1e3d4eba2" providerId="ADAL" clId="{0668E2E3-193B-4591-8309-80607C84B595}" dt="2020-05-18T13:43:58.157" v="29" actId="478"/>
        <pc:sldMkLst>
          <pc:docMk/>
          <pc:sldMk cId="2870039747" sldId="753"/>
        </pc:sldMkLst>
        <pc:spChg chg="del">
          <ac:chgData name="Marzec, Magdalena" userId="c1b820d3-7e2e-4a50-8498-41b1e3d4eba2" providerId="ADAL" clId="{0668E2E3-193B-4591-8309-80607C84B595}" dt="2020-05-18T13:43:58.157" v="29" actId="478"/>
          <ac:spMkLst>
            <pc:docMk/>
            <pc:sldMk cId="2870039747" sldId="753"/>
            <ac:spMk id="10" creationId="{779DCFB9-F935-42BE-836D-D14A41456DB0}"/>
          </ac:spMkLst>
        </pc:spChg>
      </pc:sldChg>
    </pc:docChg>
  </pc:docChgLst>
  <pc:docChgLst>
    <pc:chgData name="Styrnol, Miriam" userId="S::k1802745@kcl.ac.uk::0e21edd8-11e0-45cc-aeb0-6298f8e489e2" providerId="AD" clId="Web-{0CBAC874-CEDF-01EA-CBE5-F2FC07427604}"/>
    <pc:docChg chg="">
      <pc:chgData name="Styrnol, Miriam" userId="S::k1802745@kcl.ac.uk::0e21edd8-11e0-45cc-aeb0-6298f8e489e2" providerId="AD" clId="Web-{0CBAC874-CEDF-01EA-CBE5-F2FC07427604}" dt="2020-05-14T13:28:57.961" v="0"/>
      <pc:docMkLst>
        <pc:docMk/>
      </pc:docMkLst>
      <pc:sldChg chg="addCm">
        <pc:chgData name="Styrnol, Miriam" userId="S::k1802745@kcl.ac.uk::0e21edd8-11e0-45cc-aeb0-6298f8e489e2" providerId="AD" clId="Web-{0CBAC874-CEDF-01EA-CBE5-F2FC07427604}" dt="2020-05-14T13:28:57.961" v="0"/>
        <pc:sldMkLst>
          <pc:docMk/>
          <pc:sldMk cId="1676197037" sldId="751"/>
        </pc:sldMkLst>
      </pc:sldChg>
    </pc:docChg>
  </pc:docChgLst>
  <pc:docChgLst>
    <pc:chgData name="Arthur, Zoe" userId="981ea6b6-7996-4bc2-b7d2-018afb3acbdb" providerId="ADAL" clId="{16EC22A1-2187-425B-BF83-8CBAAD474BE8}"/>
    <pc:docChg chg="undo custSel delSld modSld sldOrd">
      <pc:chgData name="Arthur, Zoe" userId="981ea6b6-7996-4bc2-b7d2-018afb3acbdb" providerId="ADAL" clId="{16EC22A1-2187-425B-BF83-8CBAAD474BE8}" dt="2020-06-16T14:13:50.710" v="88" actId="12"/>
      <pc:docMkLst>
        <pc:docMk/>
      </pc:docMkLst>
      <pc:sldChg chg="modSp mod">
        <pc:chgData name="Arthur, Zoe" userId="981ea6b6-7996-4bc2-b7d2-018afb3acbdb" providerId="ADAL" clId="{16EC22A1-2187-425B-BF83-8CBAAD474BE8}" dt="2020-06-16T14:01:40.200" v="84" actId="20577"/>
        <pc:sldMkLst>
          <pc:docMk/>
          <pc:sldMk cId="959348035" sldId="284"/>
        </pc:sldMkLst>
        <pc:spChg chg="mod">
          <ac:chgData name="Arthur, Zoe" userId="981ea6b6-7996-4bc2-b7d2-018afb3acbdb" providerId="ADAL" clId="{16EC22A1-2187-425B-BF83-8CBAAD474BE8}" dt="2020-06-16T13:46:08.799" v="81" actId="20577"/>
          <ac:spMkLst>
            <pc:docMk/>
            <pc:sldMk cId="959348035" sldId="284"/>
            <ac:spMk id="4" creationId="{E9289408-1A48-40BF-8762-523E5D1FF108}"/>
          </ac:spMkLst>
        </pc:spChg>
        <pc:spChg chg="mod">
          <ac:chgData name="Arthur, Zoe" userId="981ea6b6-7996-4bc2-b7d2-018afb3acbdb" providerId="ADAL" clId="{16EC22A1-2187-425B-BF83-8CBAAD474BE8}" dt="2020-06-16T14:01:40.200" v="84" actId="20577"/>
          <ac:spMkLst>
            <pc:docMk/>
            <pc:sldMk cId="959348035" sldId="284"/>
            <ac:spMk id="9" creationId="{7436E2DD-D492-445C-BB0B-302216A8DFA8}"/>
          </ac:spMkLst>
        </pc:spChg>
      </pc:sldChg>
      <pc:sldChg chg="modSp mod">
        <pc:chgData name="Arthur, Zoe" userId="981ea6b6-7996-4bc2-b7d2-018afb3acbdb" providerId="ADAL" clId="{16EC22A1-2187-425B-BF83-8CBAAD474BE8}" dt="2020-06-16T14:13:50.710" v="88" actId="12"/>
        <pc:sldMkLst>
          <pc:docMk/>
          <pc:sldMk cId="2423692235" sldId="318"/>
        </pc:sldMkLst>
        <pc:spChg chg="mod">
          <ac:chgData name="Arthur, Zoe" userId="981ea6b6-7996-4bc2-b7d2-018afb3acbdb" providerId="ADAL" clId="{16EC22A1-2187-425B-BF83-8CBAAD474BE8}" dt="2020-06-16T14:13:50.710" v="88" actId="12"/>
          <ac:spMkLst>
            <pc:docMk/>
            <pc:sldMk cId="2423692235" sldId="318"/>
            <ac:spMk id="8" creationId="{5A590550-BBF8-45F5-8B90-359426805B45}"/>
          </ac:spMkLst>
        </pc:spChg>
      </pc:sldChg>
      <pc:sldChg chg="del">
        <pc:chgData name="Arthur, Zoe" userId="981ea6b6-7996-4bc2-b7d2-018afb3acbdb" providerId="ADAL" clId="{16EC22A1-2187-425B-BF83-8CBAAD474BE8}" dt="2020-06-16T13:39:08.587" v="40" actId="2696"/>
        <pc:sldMkLst>
          <pc:docMk/>
          <pc:sldMk cId="3130106300" sldId="320"/>
        </pc:sldMkLst>
      </pc:sldChg>
      <pc:sldChg chg="del">
        <pc:chgData name="Arthur, Zoe" userId="981ea6b6-7996-4bc2-b7d2-018afb3acbdb" providerId="ADAL" clId="{16EC22A1-2187-425B-BF83-8CBAAD474BE8}" dt="2020-06-16T13:38:20.529" v="0" actId="2696"/>
        <pc:sldMkLst>
          <pc:docMk/>
          <pc:sldMk cId="6560701" sldId="321"/>
        </pc:sldMkLst>
      </pc:sldChg>
      <pc:sldChg chg="modSp mod ord">
        <pc:chgData name="Arthur, Zoe" userId="981ea6b6-7996-4bc2-b7d2-018afb3acbdb" providerId="ADAL" clId="{16EC22A1-2187-425B-BF83-8CBAAD474BE8}" dt="2020-06-16T13:46:12.869" v="82" actId="20577"/>
        <pc:sldMkLst>
          <pc:docMk/>
          <pc:sldMk cId="687653210" sldId="761"/>
        </pc:sldMkLst>
        <pc:spChg chg="mod">
          <ac:chgData name="Arthur, Zoe" userId="981ea6b6-7996-4bc2-b7d2-018afb3acbdb" providerId="ADAL" clId="{16EC22A1-2187-425B-BF83-8CBAAD474BE8}" dt="2020-06-16T13:46:12.869" v="82" actId="20577"/>
          <ac:spMkLst>
            <pc:docMk/>
            <pc:sldMk cId="687653210" sldId="761"/>
            <ac:spMk id="4" creationId="{E9289408-1A48-40BF-8762-523E5D1FF108}"/>
          </ac:spMkLst>
        </pc:spChg>
      </pc:sldChg>
    </pc:docChg>
  </pc:docChgLst>
  <pc:docChgLst>
    <pc:chgData name="Arthur, Zoe" userId="S::k1928433@kcl.ac.uk::981ea6b6-7996-4bc2-b7d2-018afb3acbdb" providerId="AD" clId="Web-{832BF716-F1E6-9F6E-8B5D-6FEE8480D8D1}"/>
    <pc:docChg chg="delSld modSld">
      <pc:chgData name="Arthur, Zoe" userId="S::k1928433@kcl.ac.uk::981ea6b6-7996-4bc2-b7d2-018afb3acbdb" providerId="AD" clId="Web-{832BF716-F1E6-9F6E-8B5D-6FEE8480D8D1}" dt="2020-10-06T16:02:32.735" v="2"/>
      <pc:docMkLst>
        <pc:docMk/>
      </pc:docMkLst>
      <pc:sldChg chg="del">
        <pc:chgData name="Arthur, Zoe" userId="S::k1928433@kcl.ac.uk::981ea6b6-7996-4bc2-b7d2-018afb3acbdb" providerId="AD" clId="Web-{832BF716-F1E6-9F6E-8B5D-6FEE8480D8D1}" dt="2020-10-06T16:02:32.735" v="2"/>
        <pc:sldMkLst>
          <pc:docMk/>
          <pc:sldMk cId="3459421321" sldId="307"/>
        </pc:sldMkLst>
      </pc:sldChg>
      <pc:sldChg chg="del">
        <pc:chgData name="Arthur, Zoe" userId="S::k1928433@kcl.ac.uk::981ea6b6-7996-4bc2-b7d2-018afb3acbdb" providerId="AD" clId="Web-{832BF716-F1E6-9F6E-8B5D-6FEE8480D8D1}" dt="2020-10-06T16:02:30.157" v="1"/>
        <pc:sldMkLst>
          <pc:docMk/>
          <pc:sldMk cId="2423692235" sldId="318"/>
        </pc:sldMkLst>
      </pc:sldChg>
      <pc:sldChg chg="modSp">
        <pc:chgData name="Arthur, Zoe" userId="S::k1928433@kcl.ac.uk::981ea6b6-7996-4bc2-b7d2-018afb3acbdb" providerId="AD" clId="Web-{832BF716-F1E6-9F6E-8B5D-6FEE8480D8D1}" dt="2020-10-06T16:01:58.406" v="0" actId="1076"/>
        <pc:sldMkLst>
          <pc:docMk/>
          <pc:sldMk cId="4032956551" sldId="719"/>
        </pc:sldMkLst>
        <pc:spChg chg="mod">
          <ac:chgData name="Arthur, Zoe" userId="S::k1928433@kcl.ac.uk::981ea6b6-7996-4bc2-b7d2-018afb3acbdb" providerId="AD" clId="Web-{832BF716-F1E6-9F6E-8B5D-6FEE8480D8D1}" dt="2020-10-06T16:01:58.406" v="0" actId="1076"/>
          <ac:spMkLst>
            <pc:docMk/>
            <pc:sldMk cId="4032956551" sldId="719"/>
            <ac:spMk id="5" creationId="{2FF28398-C77B-45C8-9C9D-BC8B13EF36A0}"/>
          </ac:spMkLst>
        </pc:spChg>
      </pc:sldChg>
    </pc:docChg>
  </pc:docChgLst>
  <pc:docChgLst>
    <pc:chgData name="Marzec, Magdalena" userId="S::k1927932@kcl.ac.uk::c1b820d3-7e2e-4a50-8498-41b1e3d4eba2" providerId="AD" clId="Web-{3D10226C-ADC0-494C-86A4-2326EC65CFDB}"/>
    <pc:docChg chg="modSld">
      <pc:chgData name="Marzec, Magdalena" userId="S::k1927932@kcl.ac.uk::c1b820d3-7e2e-4a50-8498-41b1e3d4eba2" providerId="AD" clId="Web-{3D10226C-ADC0-494C-86A4-2326EC65CFDB}" dt="2020-08-24T12:46:08.973" v="179" actId="1076"/>
      <pc:docMkLst>
        <pc:docMk/>
      </pc:docMkLst>
      <pc:sldChg chg="modSp">
        <pc:chgData name="Marzec, Magdalena" userId="S::k1927932@kcl.ac.uk::c1b820d3-7e2e-4a50-8498-41b1e3d4eba2" providerId="AD" clId="Web-{3D10226C-ADC0-494C-86A4-2326EC65CFDB}" dt="2020-08-24T10:17:43.855" v="98" actId="1076"/>
        <pc:sldMkLst>
          <pc:docMk/>
          <pc:sldMk cId="555898773" sldId="296"/>
        </pc:sldMkLst>
        <pc:spChg chg="mod">
          <ac:chgData name="Marzec, Magdalena" userId="S::k1927932@kcl.ac.uk::c1b820d3-7e2e-4a50-8498-41b1e3d4eba2" providerId="AD" clId="Web-{3D10226C-ADC0-494C-86A4-2326EC65CFDB}" dt="2020-08-24T10:17:43.855" v="98" actId="1076"/>
          <ac:spMkLst>
            <pc:docMk/>
            <pc:sldMk cId="555898773" sldId="296"/>
            <ac:spMk id="8" creationId="{71FA4F70-7BE4-8C4F-8419-AAA9234529E4}"/>
          </ac:spMkLst>
        </pc:spChg>
      </pc:sldChg>
      <pc:sldChg chg="modSp">
        <pc:chgData name="Marzec, Magdalena" userId="S::k1927932@kcl.ac.uk::c1b820d3-7e2e-4a50-8498-41b1e3d4eba2" providerId="AD" clId="Web-{3D10226C-ADC0-494C-86A4-2326EC65CFDB}" dt="2020-08-24T10:14:23.901" v="82" actId="1076"/>
        <pc:sldMkLst>
          <pc:docMk/>
          <pc:sldMk cId="3501246491" sldId="331"/>
        </pc:sldMkLst>
        <pc:spChg chg="mod">
          <ac:chgData name="Marzec, Magdalena" userId="S::k1927932@kcl.ac.uk::c1b820d3-7e2e-4a50-8498-41b1e3d4eba2" providerId="AD" clId="Web-{3D10226C-ADC0-494C-86A4-2326EC65CFDB}" dt="2020-08-24T10:14:23.901" v="82" actId="1076"/>
          <ac:spMkLst>
            <pc:docMk/>
            <pc:sldMk cId="3501246491" sldId="331"/>
            <ac:spMk id="4" creationId="{E9289408-1A48-40BF-8762-523E5D1FF108}"/>
          </ac:spMkLst>
        </pc:spChg>
      </pc:sldChg>
      <pc:sldChg chg="modSp">
        <pc:chgData name="Marzec, Magdalena" userId="S::k1927932@kcl.ac.uk::c1b820d3-7e2e-4a50-8498-41b1e3d4eba2" providerId="AD" clId="Web-{3D10226C-ADC0-494C-86A4-2326EC65CFDB}" dt="2020-08-24T10:17:28.136" v="95" actId="1076"/>
        <pc:sldMkLst>
          <pc:docMk/>
          <pc:sldMk cId="3965301537" sldId="335"/>
        </pc:sldMkLst>
        <pc:spChg chg="mod">
          <ac:chgData name="Marzec, Magdalena" userId="S::k1927932@kcl.ac.uk::c1b820d3-7e2e-4a50-8498-41b1e3d4eba2" providerId="AD" clId="Web-{3D10226C-ADC0-494C-86A4-2326EC65CFDB}" dt="2020-08-24T10:17:28.136" v="95" actId="1076"/>
          <ac:spMkLst>
            <pc:docMk/>
            <pc:sldMk cId="3965301537" sldId="335"/>
            <ac:spMk id="2" creationId="{5AC444DE-1D16-4D89-B6EC-1BEAD35E2723}"/>
          </ac:spMkLst>
        </pc:spChg>
      </pc:sldChg>
      <pc:sldChg chg="modSp">
        <pc:chgData name="Marzec, Magdalena" userId="S::k1927932@kcl.ac.uk::c1b820d3-7e2e-4a50-8498-41b1e3d4eba2" providerId="AD" clId="Web-{3D10226C-ADC0-494C-86A4-2326EC65CFDB}" dt="2020-08-24T10:06:49.303" v="25" actId="14100"/>
        <pc:sldMkLst>
          <pc:docMk/>
          <pc:sldMk cId="667838258" sldId="395"/>
        </pc:sldMkLst>
        <pc:spChg chg="mod">
          <ac:chgData name="Marzec, Magdalena" userId="S::k1927932@kcl.ac.uk::c1b820d3-7e2e-4a50-8498-41b1e3d4eba2" providerId="AD" clId="Web-{3D10226C-ADC0-494C-86A4-2326EC65CFDB}" dt="2020-08-24T10:06:49.303" v="25" actId="14100"/>
          <ac:spMkLst>
            <pc:docMk/>
            <pc:sldMk cId="667838258" sldId="395"/>
            <ac:spMk id="3" creationId="{C1AA9474-583B-4778-B15E-AB9F64234130}"/>
          </ac:spMkLst>
        </pc:spChg>
      </pc:sldChg>
      <pc:sldChg chg="modSp">
        <pc:chgData name="Marzec, Magdalena" userId="S::k1927932@kcl.ac.uk::c1b820d3-7e2e-4a50-8498-41b1e3d4eba2" providerId="AD" clId="Web-{3D10226C-ADC0-494C-86A4-2326EC65CFDB}" dt="2020-08-24T10:08:48.664" v="47" actId="14100"/>
        <pc:sldMkLst>
          <pc:docMk/>
          <pc:sldMk cId="1796986446" sldId="705"/>
        </pc:sldMkLst>
        <pc:spChg chg="mod">
          <ac:chgData name="Marzec, Magdalena" userId="S::k1927932@kcl.ac.uk::c1b820d3-7e2e-4a50-8498-41b1e3d4eba2" providerId="AD" clId="Web-{3D10226C-ADC0-494C-86A4-2326EC65CFDB}" dt="2020-08-24T10:08:48.664" v="47" actId="14100"/>
          <ac:spMkLst>
            <pc:docMk/>
            <pc:sldMk cId="1796986446" sldId="705"/>
            <ac:spMk id="3" creationId="{3111215B-23EB-481C-AC27-04C6D9D90285}"/>
          </ac:spMkLst>
        </pc:spChg>
      </pc:sldChg>
      <pc:sldChg chg="modSp">
        <pc:chgData name="Marzec, Magdalena" userId="S::k1927932@kcl.ac.uk::c1b820d3-7e2e-4a50-8498-41b1e3d4eba2" providerId="AD" clId="Web-{3D10226C-ADC0-494C-86A4-2326EC65CFDB}" dt="2020-08-24T10:08:22.008" v="39" actId="20577"/>
        <pc:sldMkLst>
          <pc:docMk/>
          <pc:sldMk cId="3996480542" sldId="706"/>
        </pc:sldMkLst>
        <pc:spChg chg="mod">
          <ac:chgData name="Marzec, Magdalena" userId="S::k1927932@kcl.ac.uk::c1b820d3-7e2e-4a50-8498-41b1e3d4eba2" providerId="AD" clId="Web-{3D10226C-ADC0-494C-86A4-2326EC65CFDB}" dt="2020-08-24T10:08:22.008" v="39" actId="20577"/>
          <ac:spMkLst>
            <pc:docMk/>
            <pc:sldMk cId="3996480542" sldId="706"/>
            <ac:spMk id="3" creationId="{83C6868E-88F4-40DA-A08A-997711157467}"/>
          </ac:spMkLst>
        </pc:spChg>
      </pc:sldChg>
      <pc:sldChg chg="modSp">
        <pc:chgData name="Marzec, Magdalena" userId="S::k1927932@kcl.ac.uk::c1b820d3-7e2e-4a50-8498-41b1e3d4eba2" providerId="AD" clId="Web-{3D10226C-ADC0-494C-86A4-2326EC65CFDB}" dt="2020-08-24T12:46:08.973" v="179" actId="1076"/>
        <pc:sldMkLst>
          <pc:docMk/>
          <pc:sldMk cId="4032956551" sldId="719"/>
        </pc:sldMkLst>
        <pc:spChg chg="mod">
          <ac:chgData name="Marzec, Magdalena" userId="S::k1927932@kcl.ac.uk::c1b820d3-7e2e-4a50-8498-41b1e3d4eba2" providerId="AD" clId="Web-{3D10226C-ADC0-494C-86A4-2326EC65CFDB}" dt="2020-08-24T12:46:08.973" v="179" actId="1076"/>
          <ac:spMkLst>
            <pc:docMk/>
            <pc:sldMk cId="4032956551" sldId="719"/>
            <ac:spMk id="5" creationId="{2FF28398-C77B-45C8-9C9D-BC8B13EF36A0}"/>
          </ac:spMkLst>
        </pc:spChg>
      </pc:sldChg>
      <pc:sldChg chg="modSp">
        <pc:chgData name="Marzec, Magdalena" userId="S::k1927932@kcl.ac.uk::c1b820d3-7e2e-4a50-8498-41b1e3d4eba2" providerId="AD" clId="Web-{3D10226C-ADC0-494C-86A4-2326EC65CFDB}" dt="2020-08-24T10:10:20.962" v="56" actId="20577"/>
        <pc:sldMkLst>
          <pc:docMk/>
          <pc:sldMk cId="1512613211" sldId="729"/>
        </pc:sldMkLst>
        <pc:spChg chg="mod">
          <ac:chgData name="Marzec, Magdalena" userId="S::k1927932@kcl.ac.uk::c1b820d3-7e2e-4a50-8498-41b1e3d4eba2" providerId="AD" clId="Web-{3D10226C-ADC0-494C-86A4-2326EC65CFDB}" dt="2020-08-24T10:10:20.962" v="56" actId="20577"/>
          <ac:spMkLst>
            <pc:docMk/>
            <pc:sldMk cId="1512613211" sldId="729"/>
            <ac:spMk id="3" creationId="{390DE228-300B-4BB1-9DB1-7ABB22D7BD88}"/>
          </ac:spMkLst>
        </pc:spChg>
      </pc:sldChg>
      <pc:sldChg chg="modSp">
        <pc:chgData name="Marzec, Magdalena" userId="S::k1927932@kcl.ac.uk::c1b820d3-7e2e-4a50-8498-41b1e3d4eba2" providerId="AD" clId="Web-{3D10226C-ADC0-494C-86A4-2326EC65CFDB}" dt="2020-08-24T10:09:12.165" v="48" actId="20577"/>
        <pc:sldMkLst>
          <pc:docMk/>
          <pc:sldMk cId="3538159346" sldId="750"/>
        </pc:sldMkLst>
        <pc:spChg chg="mod">
          <ac:chgData name="Marzec, Magdalena" userId="S::k1927932@kcl.ac.uk::c1b820d3-7e2e-4a50-8498-41b1e3d4eba2" providerId="AD" clId="Web-{3D10226C-ADC0-494C-86A4-2326EC65CFDB}" dt="2020-08-24T10:09:12.165" v="48" actId="20577"/>
          <ac:spMkLst>
            <pc:docMk/>
            <pc:sldMk cId="3538159346" sldId="750"/>
            <ac:spMk id="3" creationId="{D80880A0-3961-264A-8687-22907F609A2A}"/>
          </ac:spMkLst>
        </pc:spChg>
        <pc:spChg chg="mod">
          <ac:chgData name="Marzec, Magdalena" userId="S::k1927932@kcl.ac.uk::c1b820d3-7e2e-4a50-8498-41b1e3d4eba2" providerId="AD" clId="Web-{3D10226C-ADC0-494C-86A4-2326EC65CFDB}" dt="2020-08-24T10:06:13.756" v="19" actId="1076"/>
          <ac:spMkLst>
            <pc:docMk/>
            <pc:sldMk cId="3538159346" sldId="750"/>
            <ac:spMk id="4" creationId="{9CB00E1F-E88B-174C-ADB2-82AE65BCEC7A}"/>
          </ac:spMkLst>
        </pc:spChg>
        <pc:spChg chg="mod">
          <ac:chgData name="Marzec, Magdalena" userId="S::k1927932@kcl.ac.uk::c1b820d3-7e2e-4a50-8498-41b1e3d4eba2" providerId="AD" clId="Web-{3D10226C-ADC0-494C-86A4-2326EC65CFDB}" dt="2020-08-24T10:06:16.272" v="20" actId="1076"/>
          <ac:spMkLst>
            <pc:docMk/>
            <pc:sldMk cId="3538159346" sldId="750"/>
            <ac:spMk id="5" creationId="{AB476250-D49F-0F41-B624-9991105D2450}"/>
          </ac:spMkLst>
        </pc:spChg>
        <pc:spChg chg="mod">
          <ac:chgData name="Marzec, Magdalena" userId="S::k1927932@kcl.ac.uk::c1b820d3-7e2e-4a50-8498-41b1e3d4eba2" providerId="AD" clId="Web-{3D10226C-ADC0-494C-86A4-2326EC65CFDB}" dt="2020-08-24T10:06:23.789" v="21" actId="1076"/>
          <ac:spMkLst>
            <pc:docMk/>
            <pc:sldMk cId="3538159346" sldId="750"/>
            <ac:spMk id="6" creationId="{AA182629-EF0A-FD4B-9718-3FDCDFCCAF5A}"/>
          </ac:spMkLst>
        </pc:spChg>
      </pc:sldChg>
      <pc:sldChg chg="modSp">
        <pc:chgData name="Marzec, Magdalena" userId="S::k1927932@kcl.ac.uk::c1b820d3-7e2e-4a50-8498-41b1e3d4eba2" providerId="AD" clId="Web-{3D10226C-ADC0-494C-86A4-2326EC65CFDB}" dt="2020-08-24T10:09:39.430" v="53" actId="14100"/>
        <pc:sldMkLst>
          <pc:docMk/>
          <pc:sldMk cId="2870039747" sldId="753"/>
        </pc:sldMkLst>
        <pc:spChg chg="mod">
          <ac:chgData name="Marzec, Magdalena" userId="S::k1927932@kcl.ac.uk::c1b820d3-7e2e-4a50-8498-41b1e3d4eba2" providerId="AD" clId="Web-{3D10226C-ADC0-494C-86A4-2326EC65CFDB}" dt="2020-08-24T10:09:39.430" v="53" actId="14100"/>
          <ac:spMkLst>
            <pc:docMk/>
            <pc:sldMk cId="2870039747" sldId="753"/>
            <ac:spMk id="5" creationId="{9B0A3C67-5574-4C9D-8CA0-6E30A52219A4}"/>
          </ac:spMkLst>
        </pc:spChg>
      </pc:sldChg>
      <pc:sldChg chg="modSp">
        <pc:chgData name="Marzec, Magdalena" userId="S::k1927932@kcl.ac.uk::c1b820d3-7e2e-4a50-8498-41b1e3d4eba2" providerId="AD" clId="Web-{3D10226C-ADC0-494C-86A4-2326EC65CFDB}" dt="2020-08-24T10:09:22.274" v="51"/>
        <pc:sldMkLst>
          <pc:docMk/>
          <pc:sldMk cId="4186170652" sldId="755"/>
        </pc:sldMkLst>
        <pc:spChg chg="mod">
          <ac:chgData name="Marzec, Magdalena" userId="S::k1927932@kcl.ac.uk::c1b820d3-7e2e-4a50-8498-41b1e3d4eba2" providerId="AD" clId="Web-{3D10226C-ADC0-494C-86A4-2326EC65CFDB}" dt="2020-08-24T10:09:22.274" v="51"/>
          <ac:spMkLst>
            <pc:docMk/>
            <pc:sldMk cId="4186170652" sldId="755"/>
            <ac:spMk id="2" creationId="{9ADAC09F-E727-491D-BF07-51D0A26D8D8B}"/>
          </ac:spMkLst>
        </pc:spChg>
        <pc:spChg chg="mod">
          <ac:chgData name="Marzec, Magdalena" userId="S::k1927932@kcl.ac.uk::c1b820d3-7e2e-4a50-8498-41b1e3d4eba2" providerId="AD" clId="Web-{3D10226C-ADC0-494C-86A4-2326EC65CFDB}" dt="2020-08-24T10:04:24.053" v="12" actId="14100"/>
          <ac:spMkLst>
            <pc:docMk/>
            <pc:sldMk cId="4186170652" sldId="755"/>
            <ac:spMk id="10" creationId="{823FA4D4-BA1E-426E-B96A-70EC202BB162}"/>
          </ac:spMkLst>
        </pc:spChg>
        <pc:spChg chg="mod">
          <ac:chgData name="Marzec, Magdalena" userId="S::k1927932@kcl.ac.uk::c1b820d3-7e2e-4a50-8498-41b1e3d4eba2" providerId="AD" clId="Web-{3D10226C-ADC0-494C-86A4-2326EC65CFDB}" dt="2020-08-24T10:03:03.099" v="7" actId="1076"/>
          <ac:spMkLst>
            <pc:docMk/>
            <pc:sldMk cId="4186170652" sldId="755"/>
            <ac:spMk id="11" creationId="{DB3C4A7B-F531-4C5E-87FF-7459010FFBAD}"/>
          </ac:spMkLst>
        </pc:spChg>
        <pc:spChg chg="mod">
          <ac:chgData name="Marzec, Magdalena" userId="S::k1927932@kcl.ac.uk::c1b820d3-7e2e-4a50-8498-41b1e3d4eba2" providerId="AD" clId="Web-{3D10226C-ADC0-494C-86A4-2326EC65CFDB}" dt="2020-08-24T10:02:28.802" v="1" actId="1076"/>
          <ac:spMkLst>
            <pc:docMk/>
            <pc:sldMk cId="4186170652" sldId="755"/>
            <ac:spMk id="12" creationId="{5169DA3B-3D9C-4F13-9F26-03542E438EE7}"/>
          </ac:spMkLst>
        </pc:spChg>
        <pc:spChg chg="mod">
          <ac:chgData name="Marzec, Magdalena" userId="S::k1927932@kcl.ac.uk::c1b820d3-7e2e-4a50-8498-41b1e3d4eba2" providerId="AD" clId="Web-{3D10226C-ADC0-494C-86A4-2326EC65CFDB}" dt="2020-08-24T10:03:11.193" v="8" actId="1076"/>
          <ac:spMkLst>
            <pc:docMk/>
            <pc:sldMk cId="4186170652" sldId="755"/>
            <ac:spMk id="13" creationId="{A2824CBD-365D-48E0-B091-FA515917F8E9}"/>
          </ac:spMkLst>
        </pc:spChg>
        <pc:spChg chg="mod">
          <ac:chgData name="Marzec, Magdalena" userId="S::k1927932@kcl.ac.uk::c1b820d3-7e2e-4a50-8498-41b1e3d4eba2" providerId="AD" clId="Web-{3D10226C-ADC0-494C-86A4-2326EC65CFDB}" dt="2020-08-24T10:02:42.005" v="4" actId="1076"/>
          <ac:spMkLst>
            <pc:docMk/>
            <pc:sldMk cId="4186170652" sldId="755"/>
            <ac:spMk id="14" creationId="{C1E76861-8F9C-42D6-B74D-F58E9EDF2F98}"/>
          </ac:spMkLst>
        </pc:spChg>
        <pc:spChg chg="mod">
          <ac:chgData name="Marzec, Magdalena" userId="S::k1927932@kcl.ac.uk::c1b820d3-7e2e-4a50-8498-41b1e3d4eba2" providerId="AD" clId="Web-{3D10226C-ADC0-494C-86A4-2326EC65CFDB}" dt="2020-08-24T10:03:17.615" v="9" actId="1076"/>
          <ac:spMkLst>
            <pc:docMk/>
            <pc:sldMk cId="4186170652" sldId="755"/>
            <ac:spMk id="15" creationId="{E2CAFD0F-C07A-431A-9024-1D7417A64D88}"/>
          </ac:spMkLst>
        </pc:spChg>
        <pc:spChg chg="mod">
          <ac:chgData name="Marzec, Magdalena" userId="S::k1927932@kcl.ac.uk::c1b820d3-7e2e-4a50-8498-41b1e3d4eba2" providerId="AD" clId="Web-{3D10226C-ADC0-494C-86A4-2326EC65CFDB}" dt="2020-08-24T10:02:47.615" v="5" actId="1076"/>
          <ac:spMkLst>
            <pc:docMk/>
            <pc:sldMk cId="4186170652" sldId="755"/>
            <ac:spMk id="16" creationId="{6D7FF677-5F76-4C11-B401-A7496B753168}"/>
          </ac:spMkLst>
        </pc:spChg>
        <pc:spChg chg="mod">
          <ac:chgData name="Marzec, Magdalena" userId="S::k1927932@kcl.ac.uk::c1b820d3-7e2e-4a50-8498-41b1e3d4eba2" providerId="AD" clId="Web-{3D10226C-ADC0-494C-86A4-2326EC65CFDB}" dt="2020-08-24T10:03:22.302" v="10" actId="1076"/>
          <ac:spMkLst>
            <pc:docMk/>
            <pc:sldMk cId="4186170652" sldId="755"/>
            <ac:spMk id="17" creationId="{957DBA73-42FA-4F00-A231-8E8144AE753E}"/>
          </ac:spMkLst>
        </pc:spChg>
        <pc:spChg chg="mod">
          <ac:chgData name="Marzec, Magdalena" userId="S::k1927932@kcl.ac.uk::c1b820d3-7e2e-4a50-8498-41b1e3d4eba2" providerId="AD" clId="Web-{3D10226C-ADC0-494C-86A4-2326EC65CFDB}" dt="2020-08-24T10:02:54.583" v="6" actId="1076"/>
          <ac:spMkLst>
            <pc:docMk/>
            <pc:sldMk cId="4186170652" sldId="755"/>
            <ac:spMk id="18" creationId="{16339647-468A-4B47-B429-EF64C861AC59}"/>
          </ac:spMkLst>
        </pc:spChg>
        <pc:spChg chg="mod">
          <ac:chgData name="Marzec, Magdalena" userId="S::k1927932@kcl.ac.uk::c1b820d3-7e2e-4a50-8498-41b1e3d4eba2" providerId="AD" clId="Web-{3D10226C-ADC0-494C-86A4-2326EC65CFDB}" dt="2020-08-24T10:03:27.927" v="11" actId="1076"/>
          <ac:spMkLst>
            <pc:docMk/>
            <pc:sldMk cId="4186170652" sldId="755"/>
            <ac:spMk id="19" creationId="{2D20DC89-3D9F-CD4B-A008-9BFA13B061F6}"/>
          </ac:spMkLst>
        </pc:spChg>
      </pc:sldChg>
      <pc:sldChg chg="modSp">
        <pc:chgData name="Marzec, Magdalena" userId="S::k1927932@kcl.ac.uk::c1b820d3-7e2e-4a50-8498-41b1e3d4eba2" providerId="AD" clId="Web-{3D10226C-ADC0-494C-86A4-2326EC65CFDB}" dt="2020-08-24T12:45:11.208" v="158" actId="14100"/>
        <pc:sldMkLst>
          <pc:docMk/>
          <pc:sldMk cId="3129372266" sldId="758"/>
        </pc:sldMkLst>
        <pc:spChg chg="mod">
          <ac:chgData name="Marzec, Magdalena" userId="S::k1927932@kcl.ac.uk::c1b820d3-7e2e-4a50-8498-41b1e3d4eba2" providerId="AD" clId="Web-{3D10226C-ADC0-494C-86A4-2326EC65CFDB}" dt="2020-08-24T12:45:11.208" v="158" actId="14100"/>
          <ac:spMkLst>
            <pc:docMk/>
            <pc:sldMk cId="3129372266" sldId="758"/>
            <ac:spMk id="2" creationId="{9ADAC09F-E727-491D-BF07-51D0A26D8D8B}"/>
          </ac:spMkLst>
        </pc:spChg>
        <pc:spChg chg="mod">
          <ac:chgData name="Marzec, Magdalena" userId="S::k1927932@kcl.ac.uk::c1b820d3-7e2e-4a50-8498-41b1e3d4eba2" providerId="AD" clId="Web-{3D10226C-ADC0-494C-86A4-2326EC65CFDB}" dt="2020-08-24T10:20:09.731" v="118" actId="1076"/>
          <ac:spMkLst>
            <pc:docMk/>
            <pc:sldMk cId="3129372266" sldId="758"/>
            <ac:spMk id="6" creationId="{4EFD0659-09B1-49FB-842B-B1D2FB764E10}"/>
          </ac:spMkLst>
        </pc:spChg>
        <pc:spChg chg="mod">
          <ac:chgData name="Marzec, Magdalena" userId="S::k1927932@kcl.ac.uk::c1b820d3-7e2e-4a50-8498-41b1e3d4eba2" providerId="AD" clId="Web-{3D10226C-ADC0-494C-86A4-2326EC65CFDB}" dt="2020-08-24T10:22:08.966" v="133" actId="14100"/>
          <ac:spMkLst>
            <pc:docMk/>
            <pc:sldMk cId="3129372266" sldId="758"/>
            <ac:spMk id="7" creationId="{40652B89-4DCF-4FC5-A7D3-84108DC5272D}"/>
          </ac:spMkLst>
        </pc:spChg>
        <pc:spChg chg="mod">
          <ac:chgData name="Marzec, Magdalena" userId="S::k1927932@kcl.ac.uk::c1b820d3-7e2e-4a50-8498-41b1e3d4eba2" providerId="AD" clId="Web-{3D10226C-ADC0-494C-86A4-2326EC65CFDB}" dt="2020-08-24T10:22:44.685" v="138" actId="1076"/>
          <ac:spMkLst>
            <pc:docMk/>
            <pc:sldMk cId="3129372266" sldId="758"/>
            <ac:spMk id="10" creationId="{823FA4D4-BA1E-426E-B96A-70EC202BB162}"/>
          </ac:spMkLst>
        </pc:spChg>
        <pc:spChg chg="mod">
          <ac:chgData name="Marzec, Magdalena" userId="S::k1927932@kcl.ac.uk::c1b820d3-7e2e-4a50-8498-41b1e3d4eba2" providerId="AD" clId="Web-{3D10226C-ADC0-494C-86A4-2326EC65CFDB}" dt="2020-08-24T12:42:12.065" v="142" actId="1076"/>
          <ac:spMkLst>
            <pc:docMk/>
            <pc:sldMk cId="3129372266" sldId="758"/>
            <ac:spMk id="11" creationId="{DB3C4A7B-F531-4C5E-87FF-7459010FFBAD}"/>
          </ac:spMkLst>
        </pc:spChg>
        <pc:spChg chg="mod">
          <ac:chgData name="Marzec, Magdalena" userId="S::k1927932@kcl.ac.uk::c1b820d3-7e2e-4a50-8498-41b1e3d4eba2" providerId="AD" clId="Web-{3D10226C-ADC0-494C-86A4-2326EC65CFDB}" dt="2020-08-24T10:22:51.091" v="139" actId="1076"/>
          <ac:spMkLst>
            <pc:docMk/>
            <pc:sldMk cId="3129372266" sldId="758"/>
            <ac:spMk id="12" creationId="{5169DA3B-3D9C-4F13-9F26-03542E438EE7}"/>
          </ac:spMkLst>
        </pc:spChg>
        <pc:spChg chg="mod">
          <ac:chgData name="Marzec, Magdalena" userId="S::k1927932@kcl.ac.uk::c1b820d3-7e2e-4a50-8498-41b1e3d4eba2" providerId="AD" clId="Web-{3D10226C-ADC0-494C-86A4-2326EC65CFDB}" dt="2020-08-24T12:44:25.238" v="153" actId="14100"/>
          <ac:spMkLst>
            <pc:docMk/>
            <pc:sldMk cId="3129372266" sldId="758"/>
            <ac:spMk id="13" creationId="{A2824CBD-365D-48E0-B091-FA515917F8E9}"/>
          </ac:spMkLst>
        </pc:spChg>
        <pc:spChg chg="mod">
          <ac:chgData name="Marzec, Magdalena" userId="S::k1927932@kcl.ac.uk::c1b820d3-7e2e-4a50-8498-41b1e3d4eba2" providerId="AD" clId="Web-{3D10226C-ADC0-494C-86A4-2326EC65CFDB}" dt="2020-08-24T10:22:57.716" v="140" actId="1076"/>
          <ac:spMkLst>
            <pc:docMk/>
            <pc:sldMk cId="3129372266" sldId="758"/>
            <ac:spMk id="14" creationId="{C1E76861-8F9C-42D6-B74D-F58E9EDF2F98}"/>
          </ac:spMkLst>
        </pc:spChg>
        <pc:spChg chg="mod">
          <ac:chgData name="Marzec, Magdalena" userId="S::k1927932@kcl.ac.uk::c1b820d3-7e2e-4a50-8498-41b1e3d4eba2" providerId="AD" clId="Web-{3D10226C-ADC0-494C-86A4-2326EC65CFDB}" dt="2020-08-24T12:44:28.879" v="154" actId="14100"/>
          <ac:spMkLst>
            <pc:docMk/>
            <pc:sldMk cId="3129372266" sldId="758"/>
            <ac:spMk id="15" creationId="{E2CAFD0F-C07A-431A-9024-1D7417A64D88}"/>
          </ac:spMkLst>
        </pc:spChg>
        <pc:spChg chg="mod">
          <ac:chgData name="Marzec, Magdalena" userId="S::k1927932@kcl.ac.uk::c1b820d3-7e2e-4a50-8498-41b1e3d4eba2" providerId="AD" clId="Web-{3D10226C-ADC0-494C-86A4-2326EC65CFDB}" dt="2020-08-24T12:42:29.831" v="145" actId="1076"/>
          <ac:spMkLst>
            <pc:docMk/>
            <pc:sldMk cId="3129372266" sldId="758"/>
            <ac:spMk id="16" creationId="{6D7FF677-5F76-4C11-B401-A7496B753168}"/>
          </ac:spMkLst>
        </pc:spChg>
        <pc:spChg chg="mod">
          <ac:chgData name="Marzec, Magdalena" userId="S::k1927932@kcl.ac.uk::c1b820d3-7e2e-4a50-8498-41b1e3d4eba2" providerId="AD" clId="Web-{3D10226C-ADC0-494C-86A4-2326EC65CFDB}" dt="2020-08-24T12:44:33.004" v="155" actId="14100"/>
          <ac:spMkLst>
            <pc:docMk/>
            <pc:sldMk cId="3129372266" sldId="758"/>
            <ac:spMk id="17" creationId="{957DBA73-42FA-4F00-A231-8E8144AE753E}"/>
          </ac:spMkLst>
        </pc:spChg>
        <pc:spChg chg="mod">
          <ac:chgData name="Marzec, Magdalena" userId="S::k1927932@kcl.ac.uk::c1b820d3-7e2e-4a50-8498-41b1e3d4eba2" providerId="AD" clId="Web-{3D10226C-ADC0-494C-86A4-2326EC65CFDB}" dt="2020-08-24T12:42:43.206" v="147" actId="1076"/>
          <ac:spMkLst>
            <pc:docMk/>
            <pc:sldMk cId="3129372266" sldId="758"/>
            <ac:spMk id="18" creationId="{33358D86-6BA3-4897-85A2-E6924C28A9BD}"/>
          </ac:spMkLst>
        </pc:spChg>
        <pc:spChg chg="mod">
          <ac:chgData name="Marzec, Magdalena" userId="S::k1927932@kcl.ac.uk::c1b820d3-7e2e-4a50-8498-41b1e3d4eba2" providerId="AD" clId="Web-{3D10226C-ADC0-494C-86A4-2326EC65CFDB}" dt="2020-08-24T12:42:56.706" v="151" actId="1076"/>
          <ac:spMkLst>
            <pc:docMk/>
            <pc:sldMk cId="3129372266" sldId="758"/>
            <ac:spMk id="19" creationId="{3ED48127-F03C-45FD-8200-D76886FAB3FF}"/>
          </ac:spMkLst>
        </pc:spChg>
        <pc:spChg chg="mod">
          <ac:chgData name="Marzec, Magdalena" userId="S::k1927932@kcl.ac.uk::c1b820d3-7e2e-4a50-8498-41b1e3d4eba2" providerId="AD" clId="Web-{3D10226C-ADC0-494C-86A4-2326EC65CFDB}" dt="2020-08-24T12:44:36.363" v="156" actId="14100"/>
          <ac:spMkLst>
            <pc:docMk/>
            <pc:sldMk cId="3129372266" sldId="758"/>
            <ac:spMk id="20" creationId="{51A509B7-CC0C-459B-9662-49181585A814}"/>
          </ac:spMkLst>
        </pc:spChg>
        <pc:spChg chg="mod">
          <ac:chgData name="Marzec, Magdalena" userId="S::k1927932@kcl.ac.uk::c1b820d3-7e2e-4a50-8498-41b1e3d4eba2" providerId="AD" clId="Web-{3D10226C-ADC0-494C-86A4-2326EC65CFDB}" dt="2020-08-24T12:44:41.769" v="157" actId="14100"/>
          <ac:spMkLst>
            <pc:docMk/>
            <pc:sldMk cId="3129372266" sldId="758"/>
            <ac:spMk id="21" creationId="{76D318D5-1D58-4587-9CB6-62AABD97783C}"/>
          </ac:spMkLst>
        </pc:spChg>
      </pc:sldChg>
      <pc:sldChg chg="modSp">
        <pc:chgData name="Marzec, Magdalena" userId="S::k1927932@kcl.ac.uk::c1b820d3-7e2e-4a50-8498-41b1e3d4eba2" providerId="AD" clId="Web-{3D10226C-ADC0-494C-86A4-2326EC65CFDB}" dt="2020-08-24T10:10:48.603" v="63" actId="1076"/>
        <pc:sldMkLst>
          <pc:docMk/>
          <pc:sldMk cId="1686340061" sldId="765"/>
        </pc:sldMkLst>
        <pc:spChg chg="mod">
          <ac:chgData name="Marzec, Magdalena" userId="S::k1927932@kcl.ac.uk::c1b820d3-7e2e-4a50-8498-41b1e3d4eba2" providerId="AD" clId="Web-{3D10226C-ADC0-494C-86A4-2326EC65CFDB}" dt="2020-08-24T10:10:48.603" v="63" actId="1076"/>
          <ac:spMkLst>
            <pc:docMk/>
            <pc:sldMk cId="1686340061" sldId="765"/>
            <ac:spMk id="6" creationId="{25566E46-7FD2-2E4E-9FAF-F4D192CBBF34}"/>
          </ac:spMkLst>
        </pc:spChg>
        <pc:picChg chg="mod">
          <ac:chgData name="Marzec, Magdalena" userId="S::k1927932@kcl.ac.uk::c1b820d3-7e2e-4a50-8498-41b1e3d4eba2" providerId="AD" clId="Web-{3D10226C-ADC0-494C-86A4-2326EC65CFDB}" dt="2020-08-24T10:10:36.149" v="59" actId="1076"/>
          <ac:picMkLst>
            <pc:docMk/>
            <pc:sldMk cId="1686340061" sldId="765"/>
            <ac:picMk id="7" creationId="{89785512-83A3-FA4E-A05A-EC2E18C3BDBC}"/>
          </ac:picMkLst>
        </pc:picChg>
      </pc:sldChg>
      <pc:sldChg chg="modSp">
        <pc:chgData name="Marzec, Magdalena" userId="S::k1927932@kcl.ac.uk::c1b820d3-7e2e-4a50-8498-41b1e3d4eba2" providerId="AD" clId="Web-{3D10226C-ADC0-494C-86A4-2326EC65CFDB}" dt="2020-08-24T10:14:00.791" v="80" actId="1076"/>
        <pc:sldMkLst>
          <pc:docMk/>
          <pc:sldMk cId="51346301" sldId="766"/>
        </pc:sldMkLst>
        <pc:spChg chg="mod">
          <ac:chgData name="Marzec, Magdalena" userId="S::k1927932@kcl.ac.uk::c1b820d3-7e2e-4a50-8498-41b1e3d4eba2" providerId="AD" clId="Web-{3D10226C-ADC0-494C-86A4-2326EC65CFDB}" dt="2020-08-24T10:13:47.307" v="78" actId="1076"/>
          <ac:spMkLst>
            <pc:docMk/>
            <pc:sldMk cId="51346301" sldId="766"/>
            <ac:spMk id="5" creationId="{3D84DDA2-19C6-C64B-9966-23986E88E71D}"/>
          </ac:spMkLst>
        </pc:spChg>
        <pc:spChg chg="mod">
          <ac:chgData name="Marzec, Magdalena" userId="S::k1927932@kcl.ac.uk::c1b820d3-7e2e-4a50-8498-41b1e3d4eba2" providerId="AD" clId="Web-{3D10226C-ADC0-494C-86A4-2326EC65CFDB}" dt="2020-08-24T10:13:31.322" v="76" actId="14100"/>
          <ac:spMkLst>
            <pc:docMk/>
            <pc:sldMk cId="51346301" sldId="766"/>
            <ac:spMk id="7" creationId="{60937288-87B4-8748-B65E-B68F7CF0ED6F}"/>
          </ac:spMkLst>
        </pc:spChg>
        <pc:picChg chg="mod">
          <ac:chgData name="Marzec, Magdalena" userId="S::k1927932@kcl.ac.uk::c1b820d3-7e2e-4a50-8498-41b1e3d4eba2" providerId="AD" clId="Web-{3D10226C-ADC0-494C-86A4-2326EC65CFDB}" dt="2020-08-24T10:14:00.791" v="80" actId="1076"/>
          <ac:picMkLst>
            <pc:docMk/>
            <pc:sldMk cId="51346301" sldId="766"/>
            <ac:picMk id="30" creationId="{5B42D6EC-AACD-0C41-84B2-87EF48510B23}"/>
          </ac:picMkLst>
        </pc:picChg>
      </pc:sldChg>
      <pc:sldChg chg="modSp">
        <pc:chgData name="Marzec, Magdalena" userId="S::k1927932@kcl.ac.uk::c1b820d3-7e2e-4a50-8498-41b1e3d4eba2" providerId="AD" clId="Web-{3D10226C-ADC0-494C-86A4-2326EC65CFDB}" dt="2020-08-24T10:15:10.635" v="90" actId="1076"/>
        <pc:sldMkLst>
          <pc:docMk/>
          <pc:sldMk cId="4000678466" sldId="767"/>
        </pc:sldMkLst>
        <pc:spChg chg="mod">
          <ac:chgData name="Marzec, Magdalena" userId="S::k1927932@kcl.ac.uk::c1b820d3-7e2e-4a50-8498-41b1e3d4eba2" providerId="AD" clId="Web-{3D10226C-ADC0-494C-86A4-2326EC65CFDB}" dt="2020-08-24T10:14:52.057" v="85" actId="20577"/>
          <ac:spMkLst>
            <pc:docMk/>
            <pc:sldMk cId="4000678466" sldId="767"/>
            <ac:spMk id="5" creationId="{5A0FE8E8-71BA-4B42-9D56-FF2C3779759B}"/>
          </ac:spMkLst>
        </pc:spChg>
        <pc:spChg chg="mod">
          <ac:chgData name="Marzec, Magdalena" userId="S::k1927932@kcl.ac.uk::c1b820d3-7e2e-4a50-8498-41b1e3d4eba2" providerId="AD" clId="Web-{3D10226C-ADC0-494C-86A4-2326EC65CFDB}" dt="2020-08-24T10:15:03.401" v="89" actId="1076"/>
          <ac:spMkLst>
            <pc:docMk/>
            <pc:sldMk cId="4000678466" sldId="767"/>
            <ac:spMk id="6" creationId="{45F4415B-A157-084B-81DE-AE3764766367}"/>
          </ac:spMkLst>
        </pc:spChg>
        <pc:spChg chg="mod">
          <ac:chgData name="Marzec, Magdalena" userId="S::k1927932@kcl.ac.uk::c1b820d3-7e2e-4a50-8498-41b1e3d4eba2" providerId="AD" clId="Web-{3D10226C-ADC0-494C-86A4-2326EC65CFDB}" dt="2020-08-24T10:15:10.635" v="90" actId="1076"/>
          <ac:spMkLst>
            <pc:docMk/>
            <pc:sldMk cId="4000678466" sldId="767"/>
            <ac:spMk id="9" creationId="{0BB346A4-0B29-264D-8562-953AD1CC649E}"/>
          </ac:spMkLst>
        </pc:spChg>
        <pc:graphicFrameChg chg="mod">
          <ac:chgData name="Marzec, Magdalena" userId="S::k1927932@kcl.ac.uk::c1b820d3-7e2e-4a50-8498-41b1e3d4eba2" providerId="AD" clId="Web-{3D10226C-ADC0-494C-86A4-2326EC65CFDB}" dt="2020-08-24T10:14:58.932" v="88" actId="1076"/>
          <ac:graphicFrameMkLst>
            <pc:docMk/>
            <pc:sldMk cId="4000678466" sldId="767"/>
            <ac:graphicFrameMk id="8" creationId="{EBE8F774-FED3-E845-9294-B648105840B8}"/>
          </ac:graphicFrameMkLst>
        </pc:graphicFrameChg>
      </pc:sldChg>
      <pc:sldChg chg="modSp">
        <pc:chgData name="Marzec, Magdalena" userId="S::k1927932@kcl.ac.uk::c1b820d3-7e2e-4a50-8498-41b1e3d4eba2" providerId="AD" clId="Web-{3D10226C-ADC0-494C-86A4-2326EC65CFDB}" dt="2020-08-24T10:19:06.559" v="111" actId="1076"/>
        <pc:sldMkLst>
          <pc:docMk/>
          <pc:sldMk cId="3556045481" sldId="768"/>
        </pc:sldMkLst>
        <pc:spChg chg="mod">
          <ac:chgData name="Marzec, Magdalena" userId="S::k1927932@kcl.ac.uk::c1b820d3-7e2e-4a50-8498-41b1e3d4eba2" providerId="AD" clId="Web-{3D10226C-ADC0-494C-86A4-2326EC65CFDB}" dt="2020-08-24T10:18:31.855" v="107" actId="14100"/>
          <ac:spMkLst>
            <pc:docMk/>
            <pc:sldMk cId="3556045481" sldId="768"/>
            <ac:spMk id="5" creationId="{5A0FE8E8-71BA-4B42-9D56-FF2C3779759B}"/>
          </ac:spMkLst>
        </pc:spChg>
        <pc:picChg chg="mod">
          <ac:chgData name="Marzec, Magdalena" userId="S::k1927932@kcl.ac.uk::c1b820d3-7e2e-4a50-8498-41b1e3d4eba2" providerId="AD" clId="Web-{3D10226C-ADC0-494C-86A4-2326EC65CFDB}" dt="2020-08-24T10:19:06.559" v="111" actId="1076"/>
          <ac:picMkLst>
            <pc:docMk/>
            <pc:sldMk cId="3556045481" sldId="768"/>
            <ac:picMk id="1026" creationId="{D3DB062D-4FB6-9D41-89CE-FD854121CA06}"/>
          </ac:picMkLst>
        </pc:picChg>
      </pc:sldChg>
      <pc:sldChg chg="modSp">
        <pc:chgData name="Marzec, Magdalena" userId="S::k1927932@kcl.ac.uk::c1b820d3-7e2e-4a50-8498-41b1e3d4eba2" providerId="AD" clId="Web-{3D10226C-ADC0-494C-86A4-2326EC65CFDB}" dt="2020-08-24T10:14:13.073" v="81" actId="14100"/>
        <pc:sldMkLst>
          <pc:docMk/>
          <pc:sldMk cId="2815744312" sldId="772"/>
        </pc:sldMkLst>
        <pc:spChg chg="mod">
          <ac:chgData name="Marzec, Magdalena" userId="S::k1927932@kcl.ac.uk::c1b820d3-7e2e-4a50-8498-41b1e3d4eba2" providerId="AD" clId="Web-{3D10226C-ADC0-494C-86A4-2326EC65CFDB}" dt="2020-08-24T10:14:13.073" v="81" actId="14100"/>
          <ac:spMkLst>
            <pc:docMk/>
            <pc:sldMk cId="2815744312" sldId="772"/>
            <ac:spMk id="4" creationId="{E9289408-1A48-40BF-8762-523E5D1FF108}"/>
          </ac:spMkLst>
        </pc:spChg>
      </pc:sldChg>
      <pc:sldChg chg="modSp">
        <pc:chgData name="Marzec, Magdalena" userId="S::k1927932@kcl.ac.uk::c1b820d3-7e2e-4a50-8498-41b1e3d4eba2" providerId="AD" clId="Web-{3D10226C-ADC0-494C-86A4-2326EC65CFDB}" dt="2020-08-24T10:18:17.215" v="105" actId="1076"/>
        <pc:sldMkLst>
          <pc:docMk/>
          <pc:sldMk cId="709414164" sldId="774"/>
        </pc:sldMkLst>
        <pc:spChg chg="mod">
          <ac:chgData name="Marzec, Magdalena" userId="S::k1927932@kcl.ac.uk::c1b820d3-7e2e-4a50-8498-41b1e3d4eba2" providerId="AD" clId="Web-{3D10226C-ADC0-494C-86A4-2326EC65CFDB}" dt="2020-08-24T10:18:07.558" v="102" actId="14100"/>
          <ac:spMkLst>
            <pc:docMk/>
            <pc:sldMk cId="709414164" sldId="774"/>
            <ac:spMk id="5" creationId="{5A0FE8E8-71BA-4B42-9D56-FF2C3779759B}"/>
          </ac:spMkLst>
        </pc:spChg>
        <pc:picChg chg="mod">
          <ac:chgData name="Marzec, Magdalena" userId="S::k1927932@kcl.ac.uk::c1b820d3-7e2e-4a50-8498-41b1e3d4eba2" providerId="AD" clId="Web-{3D10226C-ADC0-494C-86A4-2326EC65CFDB}" dt="2020-08-24T10:18:17.215" v="105" actId="1076"/>
          <ac:picMkLst>
            <pc:docMk/>
            <pc:sldMk cId="709414164" sldId="774"/>
            <ac:picMk id="6" creationId="{8B980599-4768-E84D-826A-1CD7C38F378B}"/>
          </ac:picMkLst>
        </pc:picChg>
      </pc:sldChg>
      <pc:sldChg chg="modSp">
        <pc:chgData name="Marzec, Magdalena" userId="S::k1927932@kcl.ac.uk::c1b820d3-7e2e-4a50-8498-41b1e3d4eba2" providerId="AD" clId="Web-{3D10226C-ADC0-494C-86A4-2326EC65CFDB}" dt="2020-08-24T10:13:08.057" v="71" actId="1076"/>
        <pc:sldMkLst>
          <pc:docMk/>
          <pc:sldMk cId="867511546" sldId="776"/>
        </pc:sldMkLst>
        <pc:spChg chg="mod">
          <ac:chgData name="Marzec, Magdalena" userId="S::k1927932@kcl.ac.uk::c1b820d3-7e2e-4a50-8498-41b1e3d4eba2" providerId="AD" clId="Web-{3D10226C-ADC0-494C-86A4-2326EC65CFDB}" dt="2020-08-24T10:13:08.057" v="71" actId="1076"/>
          <ac:spMkLst>
            <pc:docMk/>
            <pc:sldMk cId="867511546" sldId="776"/>
            <ac:spMk id="6" creationId="{25566E46-7FD2-2E4E-9FAF-F4D192CBBF34}"/>
          </ac:spMkLst>
        </pc:spChg>
        <pc:picChg chg="mod">
          <ac:chgData name="Marzec, Magdalena" userId="S::k1927932@kcl.ac.uk::c1b820d3-7e2e-4a50-8498-41b1e3d4eba2" providerId="AD" clId="Web-{3D10226C-ADC0-494C-86A4-2326EC65CFDB}" dt="2020-08-24T10:13:03.588" v="70" actId="1076"/>
          <ac:picMkLst>
            <pc:docMk/>
            <pc:sldMk cId="867511546" sldId="776"/>
            <ac:picMk id="3" creationId="{8949603C-B2DB-F245-BE5D-ACA090639FEE}"/>
          </ac:picMkLst>
        </pc:picChg>
      </pc:sldChg>
    </pc:docChg>
  </pc:docChgLst>
  <pc:docChgLst>
    <pc:chgData name="Styrnol, Miriam" userId="0e21edd8-11e0-45cc-aeb0-6298f8e489e2" providerId="ADAL" clId="{BF68A962-5B4F-A74F-91CA-7C8A07E52169}"/>
    <pc:docChg chg="undo redo custSel addSld delSld modSld sldOrd">
      <pc:chgData name="Styrnol, Miriam" userId="0e21edd8-11e0-45cc-aeb0-6298f8e489e2" providerId="ADAL" clId="{BF68A962-5B4F-A74F-91CA-7C8A07E52169}" dt="2020-06-17T07:10:50.980" v="24891" actId="20577"/>
      <pc:docMkLst>
        <pc:docMk/>
      </pc:docMkLst>
      <pc:sldChg chg="modSp">
        <pc:chgData name="Styrnol, Miriam" userId="0e21edd8-11e0-45cc-aeb0-6298f8e489e2" providerId="ADAL" clId="{BF68A962-5B4F-A74F-91CA-7C8A07E52169}" dt="2020-06-16T09:38:26.482" v="20997" actId="1076"/>
        <pc:sldMkLst>
          <pc:docMk/>
          <pc:sldMk cId="3011143485" sldId="256"/>
        </pc:sldMkLst>
        <pc:spChg chg="mod">
          <ac:chgData name="Styrnol, Miriam" userId="0e21edd8-11e0-45cc-aeb0-6298f8e489e2" providerId="ADAL" clId="{BF68A962-5B4F-A74F-91CA-7C8A07E52169}" dt="2020-06-16T09:38:26.482" v="20997" actId="1076"/>
          <ac:spMkLst>
            <pc:docMk/>
            <pc:sldMk cId="3011143485" sldId="256"/>
            <ac:spMk id="3" creationId="{9A4082F0-4B31-4324-9E4E-EEA42A7B1D76}"/>
          </ac:spMkLst>
        </pc:spChg>
        <pc:spChg chg="mod">
          <ac:chgData name="Styrnol, Miriam" userId="0e21edd8-11e0-45cc-aeb0-6298f8e489e2" providerId="ADAL" clId="{BF68A962-5B4F-A74F-91CA-7C8A07E52169}" dt="2020-06-16T09:38:09.967" v="20992" actId="255"/>
          <ac:spMkLst>
            <pc:docMk/>
            <pc:sldMk cId="3011143485" sldId="256"/>
            <ac:spMk id="4" creationId="{E8F7EEF3-5D1F-4493-A9E9-F496FDC4D149}"/>
          </ac:spMkLst>
        </pc:spChg>
      </pc:sldChg>
      <pc:sldChg chg="addSp delSp modSp add del modAnim">
        <pc:chgData name="Styrnol, Miriam" userId="0e21edd8-11e0-45cc-aeb0-6298f8e489e2" providerId="ADAL" clId="{BF68A962-5B4F-A74F-91CA-7C8A07E52169}" dt="2020-06-12T15:43:02.659" v="1054" actId="2696"/>
        <pc:sldMkLst>
          <pc:docMk/>
          <pc:sldMk cId="1714360334" sldId="271"/>
        </pc:sldMkLst>
        <pc:spChg chg="del mod">
          <ac:chgData name="Styrnol, Miriam" userId="0e21edd8-11e0-45cc-aeb0-6298f8e489e2" providerId="ADAL" clId="{BF68A962-5B4F-A74F-91CA-7C8A07E52169}" dt="2020-06-12T15:41:06.957" v="963" actId="478"/>
          <ac:spMkLst>
            <pc:docMk/>
            <pc:sldMk cId="1714360334" sldId="271"/>
            <ac:spMk id="2" creationId="{4066AE7E-C9BD-43D7-82F9-0658BDF4629D}"/>
          </ac:spMkLst>
        </pc:spChg>
        <pc:spChg chg="del">
          <ac:chgData name="Styrnol, Miriam" userId="0e21edd8-11e0-45cc-aeb0-6298f8e489e2" providerId="ADAL" clId="{BF68A962-5B4F-A74F-91CA-7C8A07E52169}" dt="2020-06-12T15:41:58.091" v="975" actId="478"/>
          <ac:spMkLst>
            <pc:docMk/>
            <pc:sldMk cId="1714360334" sldId="271"/>
            <ac:spMk id="4" creationId="{6F09AB17-6FA0-457F-88D9-AA7D368196B8}"/>
          </ac:spMkLst>
        </pc:spChg>
        <pc:spChg chg="add del mod">
          <ac:chgData name="Styrnol, Miriam" userId="0e21edd8-11e0-45cc-aeb0-6298f8e489e2" providerId="ADAL" clId="{BF68A962-5B4F-A74F-91CA-7C8A07E52169}" dt="2020-06-12T15:41:08.440" v="965" actId="478"/>
          <ac:spMkLst>
            <pc:docMk/>
            <pc:sldMk cId="1714360334" sldId="271"/>
            <ac:spMk id="12" creationId="{70E3D78D-E5C1-CF48-A63B-3D6022DB3522}"/>
          </ac:spMkLst>
        </pc:spChg>
        <pc:spChg chg="add del mod">
          <ac:chgData name="Styrnol, Miriam" userId="0e21edd8-11e0-45cc-aeb0-6298f8e489e2" providerId="ADAL" clId="{BF68A962-5B4F-A74F-91CA-7C8A07E52169}" dt="2020-06-12T15:41:21.888" v="969" actId="478"/>
          <ac:spMkLst>
            <pc:docMk/>
            <pc:sldMk cId="1714360334" sldId="271"/>
            <ac:spMk id="14" creationId="{7B4E93F3-EC73-D34A-8B18-A3F92AE1766B}"/>
          </ac:spMkLst>
        </pc:spChg>
        <pc:spChg chg="mod">
          <ac:chgData name="Styrnol, Miriam" userId="0e21edd8-11e0-45cc-aeb0-6298f8e489e2" providerId="ADAL" clId="{BF68A962-5B4F-A74F-91CA-7C8A07E52169}" dt="2020-06-12T15:42:48.641" v="1037" actId="20577"/>
          <ac:spMkLst>
            <pc:docMk/>
            <pc:sldMk cId="1714360334" sldId="271"/>
            <ac:spMk id="20" creationId="{E02DBD36-6BE0-4F10-9DF2-EED9D0CDB551}"/>
          </ac:spMkLst>
        </pc:spChg>
        <pc:spChg chg="mod">
          <ac:chgData name="Styrnol, Miriam" userId="0e21edd8-11e0-45cc-aeb0-6298f8e489e2" providerId="ADAL" clId="{BF68A962-5B4F-A74F-91CA-7C8A07E52169}" dt="2020-06-12T15:42:53.165" v="1053" actId="20577"/>
          <ac:spMkLst>
            <pc:docMk/>
            <pc:sldMk cId="1714360334" sldId="271"/>
            <ac:spMk id="21" creationId="{2D500473-922C-4FEE-B849-0CB1CAAB8FC2}"/>
          </ac:spMkLst>
        </pc:spChg>
        <pc:spChg chg="add del mod">
          <ac:chgData name="Styrnol, Miriam" userId="0e21edd8-11e0-45cc-aeb0-6298f8e489e2" providerId="ADAL" clId="{BF68A962-5B4F-A74F-91CA-7C8A07E52169}" dt="2020-06-12T15:41:20.199" v="967" actId="478"/>
          <ac:spMkLst>
            <pc:docMk/>
            <pc:sldMk cId="1714360334" sldId="271"/>
            <ac:spMk id="41" creationId="{103568C7-E5FD-8643-9F27-8901ADC52E01}"/>
          </ac:spMkLst>
        </pc:spChg>
        <pc:spChg chg="add mod">
          <ac:chgData name="Styrnol, Miriam" userId="0e21edd8-11e0-45cc-aeb0-6298f8e489e2" providerId="ADAL" clId="{BF68A962-5B4F-A74F-91CA-7C8A07E52169}" dt="2020-06-12T15:41:23.751" v="970"/>
          <ac:spMkLst>
            <pc:docMk/>
            <pc:sldMk cId="1714360334" sldId="271"/>
            <ac:spMk id="42" creationId="{10AF7743-5C6D-F845-ACAE-728F6A655DCA}"/>
          </ac:spMkLst>
        </pc:spChg>
        <pc:spChg chg="add del mod">
          <ac:chgData name="Styrnol, Miriam" userId="0e21edd8-11e0-45cc-aeb0-6298f8e489e2" providerId="ADAL" clId="{BF68A962-5B4F-A74F-91CA-7C8A07E52169}" dt="2020-06-12T15:41:54.569" v="974" actId="478"/>
          <ac:spMkLst>
            <pc:docMk/>
            <pc:sldMk cId="1714360334" sldId="271"/>
            <ac:spMk id="43" creationId="{FD8A73E9-E2ED-6348-BE69-F9E383F47FC6}"/>
          </ac:spMkLst>
        </pc:spChg>
        <pc:picChg chg="mod">
          <ac:chgData name="Styrnol, Miriam" userId="0e21edd8-11e0-45cc-aeb0-6298f8e489e2" providerId="ADAL" clId="{BF68A962-5B4F-A74F-91CA-7C8A07E52169}" dt="2020-06-12T15:40:26.046" v="961" actId="207"/>
          <ac:picMkLst>
            <pc:docMk/>
            <pc:sldMk cId="1714360334" sldId="271"/>
            <ac:picMk id="17" creationId="{E7AEE083-7810-4443-9D3D-A1A7B020A493}"/>
          </ac:picMkLst>
        </pc:picChg>
        <pc:picChg chg="mod">
          <ac:chgData name="Styrnol, Miriam" userId="0e21edd8-11e0-45cc-aeb0-6298f8e489e2" providerId="ADAL" clId="{BF68A962-5B4F-A74F-91CA-7C8A07E52169}" dt="2020-06-12T15:40:35.289" v="962" actId="207"/>
          <ac:picMkLst>
            <pc:docMk/>
            <pc:sldMk cId="1714360334" sldId="271"/>
            <ac:picMk id="22" creationId="{1C9412F3-C7D4-4578-91D8-6E14D07A0C75}"/>
          </ac:picMkLst>
        </pc:picChg>
        <pc:picChg chg="mod">
          <ac:chgData name="Styrnol, Miriam" userId="0e21edd8-11e0-45cc-aeb0-6298f8e489e2" providerId="ADAL" clId="{BF68A962-5B4F-A74F-91CA-7C8A07E52169}" dt="2020-06-12T15:40:26.046" v="961" actId="207"/>
          <ac:picMkLst>
            <pc:docMk/>
            <pc:sldMk cId="1714360334" sldId="271"/>
            <ac:picMk id="23" creationId="{3234C24E-8411-4E19-ADA2-3740C6859787}"/>
          </ac:picMkLst>
        </pc:picChg>
        <pc:picChg chg="mod">
          <ac:chgData name="Styrnol, Miriam" userId="0e21edd8-11e0-45cc-aeb0-6298f8e489e2" providerId="ADAL" clId="{BF68A962-5B4F-A74F-91CA-7C8A07E52169}" dt="2020-06-12T15:40:26.046" v="961" actId="207"/>
          <ac:picMkLst>
            <pc:docMk/>
            <pc:sldMk cId="1714360334" sldId="271"/>
            <ac:picMk id="26" creationId="{558E2CBE-009E-4EB6-A7E8-5566ACEA7783}"/>
          </ac:picMkLst>
        </pc:picChg>
        <pc:picChg chg="mod">
          <ac:chgData name="Styrnol, Miriam" userId="0e21edd8-11e0-45cc-aeb0-6298f8e489e2" providerId="ADAL" clId="{BF68A962-5B4F-A74F-91CA-7C8A07E52169}" dt="2020-06-12T15:40:35.289" v="962" actId="207"/>
          <ac:picMkLst>
            <pc:docMk/>
            <pc:sldMk cId="1714360334" sldId="271"/>
            <ac:picMk id="28" creationId="{8A1F52AC-388C-420E-8503-7F9018281D5A}"/>
          </ac:picMkLst>
        </pc:picChg>
        <pc:picChg chg="mod">
          <ac:chgData name="Styrnol, Miriam" userId="0e21edd8-11e0-45cc-aeb0-6298f8e489e2" providerId="ADAL" clId="{BF68A962-5B4F-A74F-91CA-7C8A07E52169}" dt="2020-06-12T15:40:35.289" v="962" actId="207"/>
          <ac:picMkLst>
            <pc:docMk/>
            <pc:sldMk cId="1714360334" sldId="271"/>
            <ac:picMk id="29" creationId="{8DB0C05C-1A66-4243-BD20-A09306680AB2}"/>
          </ac:picMkLst>
        </pc:picChg>
        <pc:picChg chg="mod">
          <ac:chgData name="Styrnol, Miriam" userId="0e21edd8-11e0-45cc-aeb0-6298f8e489e2" providerId="ADAL" clId="{BF68A962-5B4F-A74F-91CA-7C8A07E52169}" dt="2020-06-12T15:40:26.046" v="961" actId="207"/>
          <ac:picMkLst>
            <pc:docMk/>
            <pc:sldMk cId="1714360334" sldId="271"/>
            <ac:picMk id="30" creationId="{027B6C61-9894-45BE-9A5D-3B17A9908753}"/>
          </ac:picMkLst>
        </pc:picChg>
        <pc:picChg chg="mod">
          <ac:chgData name="Styrnol, Miriam" userId="0e21edd8-11e0-45cc-aeb0-6298f8e489e2" providerId="ADAL" clId="{BF68A962-5B4F-A74F-91CA-7C8A07E52169}" dt="2020-06-12T15:40:35.289" v="962" actId="207"/>
          <ac:picMkLst>
            <pc:docMk/>
            <pc:sldMk cId="1714360334" sldId="271"/>
            <ac:picMk id="32" creationId="{D0253254-1725-448F-BCD7-B7A00861D2B9}"/>
          </ac:picMkLst>
        </pc:picChg>
        <pc:picChg chg="mod">
          <ac:chgData name="Styrnol, Miriam" userId="0e21edd8-11e0-45cc-aeb0-6298f8e489e2" providerId="ADAL" clId="{BF68A962-5B4F-A74F-91CA-7C8A07E52169}" dt="2020-06-12T15:40:26.046" v="961" actId="207"/>
          <ac:picMkLst>
            <pc:docMk/>
            <pc:sldMk cId="1714360334" sldId="271"/>
            <ac:picMk id="34" creationId="{080D5C56-9A02-420E-A01A-7DB5D5CE2BFC}"/>
          </ac:picMkLst>
        </pc:picChg>
        <pc:picChg chg="mod">
          <ac:chgData name="Styrnol, Miriam" userId="0e21edd8-11e0-45cc-aeb0-6298f8e489e2" providerId="ADAL" clId="{BF68A962-5B4F-A74F-91CA-7C8A07E52169}" dt="2020-06-12T15:40:35.289" v="962" actId="207"/>
          <ac:picMkLst>
            <pc:docMk/>
            <pc:sldMk cId="1714360334" sldId="271"/>
            <ac:picMk id="36" creationId="{8DBD06F9-8E19-44D2-9155-9798A68CEE12}"/>
          </ac:picMkLst>
        </pc:picChg>
        <pc:picChg chg="mod">
          <ac:chgData name="Styrnol, Miriam" userId="0e21edd8-11e0-45cc-aeb0-6298f8e489e2" providerId="ADAL" clId="{BF68A962-5B4F-A74F-91CA-7C8A07E52169}" dt="2020-06-12T15:40:35.289" v="962" actId="207"/>
          <ac:picMkLst>
            <pc:docMk/>
            <pc:sldMk cId="1714360334" sldId="271"/>
            <ac:picMk id="37" creationId="{4C707AB6-3B48-419B-B152-8548432171EE}"/>
          </ac:picMkLst>
        </pc:picChg>
        <pc:picChg chg="mod">
          <ac:chgData name="Styrnol, Miriam" userId="0e21edd8-11e0-45cc-aeb0-6298f8e489e2" providerId="ADAL" clId="{BF68A962-5B4F-A74F-91CA-7C8A07E52169}" dt="2020-06-12T15:40:26.046" v="961" actId="207"/>
          <ac:picMkLst>
            <pc:docMk/>
            <pc:sldMk cId="1714360334" sldId="271"/>
            <ac:picMk id="38" creationId="{9E8AE291-4584-451A-BD3D-8435DA6A4751}"/>
          </ac:picMkLst>
        </pc:picChg>
        <pc:picChg chg="mod">
          <ac:chgData name="Styrnol, Miriam" userId="0e21edd8-11e0-45cc-aeb0-6298f8e489e2" providerId="ADAL" clId="{BF68A962-5B4F-A74F-91CA-7C8A07E52169}" dt="2020-06-12T15:40:26.046" v="961" actId="207"/>
          <ac:picMkLst>
            <pc:docMk/>
            <pc:sldMk cId="1714360334" sldId="271"/>
            <ac:picMk id="39" creationId="{6322FBEC-2D86-484C-8DC2-BE44B41A4D06}"/>
          </ac:picMkLst>
        </pc:picChg>
      </pc:sldChg>
      <pc:sldChg chg="addSp delSp modSp modNotesTx">
        <pc:chgData name="Styrnol, Miriam" userId="0e21edd8-11e0-45cc-aeb0-6298f8e489e2" providerId="ADAL" clId="{BF68A962-5B4F-A74F-91CA-7C8A07E52169}" dt="2020-06-16T09:54:56.992" v="22649" actId="313"/>
        <pc:sldMkLst>
          <pc:docMk/>
          <pc:sldMk cId="555898773" sldId="296"/>
        </pc:sldMkLst>
        <pc:spChg chg="del mod">
          <ac:chgData name="Styrnol, Miriam" userId="0e21edd8-11e0-45cc-aeb0-6298f8e489e2" providerId="ADAL" clId="{BF68A962-5B4F-A74F-91CA-7C8A07E52169}" dt="2020-06-11T15:16:17.093" v="234" actId="478"/>
          <ac:spMkLst>
            <pc:docMk/>
            <pc:sldMk cId="555898773" sldId="296"/>
            <ac:spMk id="2" creationId="{C2E96EA7-04DC-4CDF-B55D-26A767F4794F}"/>
          </ac:spMkLst>
        </pc:spChg>
        <pc:spChg chg="del">
          <ac:chgData name="Styrnol, Miriam" userId="0e21edd8-11e0-45cc-aeb0-6298f8e489e2" providerId="ADAL" clId="{BF68A962-5B4F-A74F-91CA-7C8A07E52169}" dt="2020-06-16T08:03:02.162" v="14996" actId="478"/>
          <ac:spMkLst>
            <pc:docMk/>
            <pc:sldMk cId="555898773" sldId="296"/>
            <ac:spMk id="4" creationId="{CA7B17B8-7085-4113-9277-EF1206733D35}"/>
          </ac:spMkLst>
        </pc:spChg>
        <pc:spChg chg="add mod">
          <ac:chgData name="Styrnol, Miriam" userId="0e21edd8-11e0-45cc-aeb0-6298f8e489e2" providerId="ADAL" clId="{BF68A962-5B4F-A74F-91CA-7C8A07E52169}" dt="2020-06-11T15:16:27.472" v="263" actId="20577"/>
          <ac:spMkLst>
            <pc:docMk/>
            <pc:sldMk cId="555898773" sldId="296"/>
            <ac:spMk id="8" creationId="{71FA4F70-7BE4-8C4F-8419-AAA9234529E4}"/>
          </ac:spMkLst>
        </pc:spChg>
        <pc:spChg chg="add del mod">
          <ac:chgData name="Styrnol, Miriam" userId="0e21edd8-11e0-45cc-aeb0-6298f8e489e2" providerId="ADAL" clId="{BF68A962-5B4F-A74F-91CA-7C8A07E52169}" dt="2020-06-11T15:16:19.059" v="236" actId="478"/>
          <ac:spMkLst>
            <pc:docMk/>
            <pc:sldMk cId="555898773" sldId="296"/>
            <ac:spMk id="9" creationId="{ACBE9FFE-975A-0E4D-8297-8B03180C5E25}"/>
          </ac:spMkLst>
        </pc:spChg>
        <pc:graphicFrameChg chg="mod">
          <ac:chgData name="Styrnol, Miriam" userId="0e21edd8-11e0-45cc-aeb0-6298f8e489e2" providerId="ADAL" clId="{BF68A962-5B4F-A74F-91CA-7C8A07E52169}" dt="2020-06-16T08:49:44.778" v="16129" actId="20577"/>
          <ac:graphicFrameMkLst>
            <pc:docMk/>
            <pc:sldMk cId="555898773" sldId="296"/>
            <ac:graphicFrameMk id="6" creationId="{21714316-D0D9-48FD-B8E2-7A212E792723}"/>
          </ac:graphicFrameMkLst>
        </pc:graphicFrameChg>
        <pc:graphicFrameChg chg="mod">
          <ac:chgData name="Styrnol, Miriam" userId="0e21edd8-11e0-45cc-aeb0-6298f8e489e2" providerId="ADAL" clId="{BF68A962-5B4F-A74F-91CA-7C8A07E52169}" dt="2020-06-11T14:38:32.413" v="44" actId="207"/>
          <ac:graphicFrameMkLst>
            <pc:docMk/>
            <pc:sldMk cId="555898773" sldId="296"/>
            <ac:graphicFrameMk id="7" creationId="{CF4FE52F-AE87-4BEC-98BE-5759B47EBEAF}"/>
          </ac:graphicFrameMkLst>
        </pc:graphicFrameChg>
      </pc:sldChg>
      <pc:sldChg chg="modSp add del ord">
        <pc:chgData name="Styrnol, Miriam" userId="0e21edd8-11e0-45cc-aeb0-6298f8e489e2" providerId="ADAL" clId="{BF68A962-5B4F-A74F-91CA-7C8A07E52169}" dt="2020-06-12T16:00:08.813" v="1340" actId="2696"/>
        <pc:sldMkLst>
          <pc:docMk/>
          <pc:sldMk cId="2923361797" sldId="308"/>
        </pc:sldMkLst>
        <pc:spChg chg="mod">
          <ac:chgData name="Styrnol, Miriam" userId="0e21edd8-11e0-45cc-aeb0-6298f8e489e2" providerId="ADAL" clId="{BF68A962-5B4F-A74F-91CA-7C8A07E52169}" dt="2020-06-12T14:34:32.572" v="923" actId="20577"/>
          <ac:spMkLst>
            <pc:docMk/>
            <pc:sldMk cId="2923361797" sldId="308"/>
            <ac:spMk id="6" creationId="{80A83C83-24BE-4D3A-BCFE-EBAB48A889B2}"/>
          </ac:spMkLst>
        </pc:spChg>
      </pc:sldChg>
      <pc:sldChg chg="ord">
        <pc:chgData name="Styrnol, Miriam" userId="0e21edd8-11e0-45cc-aeb0-6298f8e489e2" providerId="ADAL" clId="{BF68A962-5B4F-A74F-91CA-7C8A07E52169}" dt="2020-06-11T15:10:29.928" v="148"/>
        <pc:sldMkLst>
          <pc:docMk/>
          <pc:sldMk cId="6560701" sldId="321"/>
        </pc:sldMkLst>
      </pc:sldChg>
      <pc:sldChg chg="addSp delSp modSp add del modAnim modNotesTx">
        <pc:chgData name="Styrnol, Miriam" userId="0e21edd8-11e0-45cc-aeb0-6298f8e489e2" providerId="ADAL" clId="{BF68A962-5B4F-A74F-91CA-7C8A07E52169}" dt="2020-06-16T08:15:17.502" v="15423" actId="20577"/>
        <pc:sldMkLst>
          <pc:docMk/>
          <pc:sldMk cId="3501246491" sldId="331"/>
        </pc:sldMkLst>
        <pc:spChg chg="mod">
          <ac:chgData name="Styrnol, Miriam" userId="0e21edd8-11e0-45cc-aeb0-6298f8e489e2" providerId="ADAL" clId="{BF68A962-5B4F-A74F-91CA-7C8A07E52169}" dt="2020-06-12T15:46:11.435" v="1174" actId="20577"/>
          <ac:spMkLst>
            <pc:docMk/>
            <pc:sldMk cId="3501246491" sldId="331"/>
            <ac:spMk id="4" creationId="{E9289408-1A48-40BF-8762-523E5D1FF108}"/>
          </ac:spMkLst>
        </pc:spChg>
        <pc:spChg chg="del mod">
          <ac:chgData name="Styrnol, Miriam" userId="0e21edd8-11e0-45cc-aeb0-6298f8e489e2" providerId="ADAL" clId="{BF68A962-5B4F-A74F-91CA-7C8A07E52169}" dt="2020-06-12T15:38:52.933" v="957" actId="478"/>
          <ac:spMkLst>
            <pc:docMk/>
            <pc:sldMk cId="3501246491" sldId="331"/>
            <ac:spMk id="37" creationId="{5E93A5E8-85D1-4FC2-8756-BB933C696AFC}"/>
          </ac:spMkLst>
        </pc:spChg>
        <pc:spChg chg="add mod">
          <ac:chgData name="Styrnol, Miriam" userId="0e21edd8-11e0-45cc-aeb0-6298f8e489e2" providerId="ADAL" clId="{BF68A962-5B4F-A74F-91CA-7C8A07E52169}" dt="2020-06-12T15:42:14.224" v="1008" actId="1035"/>
          <ac:spMkLst>
            <pc:docMk/>
            <pc:sldMk cId="3501246491" sldId="331"/>
            <ac:spMk id="38" creationId="{DC18C072-85AC-3E48-89EB-80FA5C2F0100}"/>
          </ac:spMkLst>
        </pc:spChg>
        <pc:spChg chg="add mod">
          <ac:chgData name="Styrnol, Miriam" userId="0e21edd8-11e0-45cc-aeb0-6298f8e489e2" providerId="ADAL" clId="{BF68A962-5B4F-A74F-91CA-7C8A07E52169}" dt="2020-06-12T15:42:14.224" v="1008" actId="1035"/>
          <ac:spMkLst>
            <pc:docMk/>
            <pc:sldMk cId="3501246491" sldId="331"/>
            <ac:spMk id="39" creationId="{EB99DC01-A54A-EB47-A485-3619FAA92532}"/>
          </ac:spMkLst>
        </pc:spChg>
        <pc:spChg chg="add mod">
          <ac:chgData name="Styrnol, Miriam" userId="0e21edd8-11e0-45cc-aeb0-6298f8e489e2" providerId="ADAL" clId="{BF68A962-5B4F-A74F-91CA-7C8A07E52169}" dt="2020-06-12T15:42:14.224" v="1008" actId="1035"/>
          <ac:spMkLst>
            <pc:docMk/>
            <pc:sldMk cId="3501246491" sldId="331"/>
            <ac:spMk id="40" creationId="{BF3A9833-43A3-E64E-9D0B-CF652AB1BE1F}"/>
          </ac:spMkLst>
        </pc:spChg>
        <pc:spChg chg="add mod">
          <ac:chgData name="Styrnol, Miriam" userId="0e21edd8-11e0-45cc-aeb0-6298f8e489e2" providerId="ADAL" clId="{BF68A962-5B4F-A74F-91CA-7C8A07E52169}" dt="2020-06-12T15:42:14.224" v="1008" actId="1035"/>
          <ac:spMkLst>
            <pc:docMk/>
            <pc:sldMk cId="3501246491" sldId="331"/>
            <ac:spMk id="41" creationId="{2847AB15-E6FA-FC4D-B567-617E30E5FC1F}"/>
          </ac:spMkLst>
        </pc:spChg>
        <pc:spChg chg="add mod">
          <ac:chgData name="Styrnol, Miriam" userId="0e21edd8-11e0-45cc-aeb0-6298f8e489e2" providerId="ADAL" clId="{BF68A962-5B4F-A74F-91CA-7C8A07E52169}" dt="2020-06-12T15:42:14.224" v="1008" actId="1035"/>
          <ac:spMkLst>
            <pc:docMk/>
            <pc:sldMk cId="3501246491" sldId="331"/>
            <ac:spMk id="46" creationId="{E42DD0D1-6840-DB4C-A51C-0A8730F017A5}"/>
          </ac:spMkLst>
        </pc:spChg>
        <pc:spChg chg="add mod">
          <ac:chgData name="Styrnol, Miriam" userId="0e21edd8-11e0-45cc-aeb0-6298f8e489e2" providerId="ADAL" clId="{BF68A962-5B4F-A74F-91CA-7C8A07E52169}" dt="2020-06-12T15:42:14.224" v="1008" actId="1035"/>
          <ac:spMkLst>
            <pc:docMk/>
            <pc:sldMk cId="3501246491" sldId="331"/>
            <ac:spMk id="47" creationId="{1CFE6D9E-A0DF-114C-8733-5E13F338A6F0}"/>
          </ac:spMkLst>
        </pc:spChg>
        <pc:spChg chg="add mod">
          <ac:chgData name="Styrnol, Miriam" userId="0e21edd8-11e0-45cc-aeb0-6298f8e489e2" providerId="ADAL" clId="{BF68A962-5B4F-A74F-91CA-7C8A07E52169}" dt="2020-06-12T15:43:10.269" v="1080" actId="20577"/>
          <ac:spMkLst>
            <pc:docMk/>
            <pc:sldMk cId="3501246491" sldId="331"/>
            <ac:spMk id="48" creationId="{817AC200-7042-EE41-9970-ED9DD30C3A80}"/>
          </ac:spMkLst>
        </pc:spChg>
        <pc:spChg chg="add mod">
          <ac:chgData name="Styrnol, Miriam" userId="0e21edd8-11e0-45cc-aeb0-6298f8e489e2" providerId="ADAL" clId="{BF68A962-5B4F-A74F-91CA-7C8A07E52169}" dt="2020-06-12T15:43:14.618" v="1096" actId="20577"/>
          <ac:spMkLst>
            <pc:docMk/>
            <pc:sldMk cId="3501246491" sldId="331"/>
            <ac:spMk id="49" creationId="{1231A4C5-9340-FF46-BAB1-6AC31F6CCA04}"/>
          </ac:spMkLst>
        </pc:spChg>
        <pc:spChg chg="add mod">
          <ac:chgData name="Styrnol, Miriam" userId="0e21edd8-11e0-45cc-aeb0-6298f8e489e2" providerId="ADAL" clId="{BF68A962-5B4F-A74F-91CA-7C8A07E52169}" dt="2020-06-15T22:15:12.672" v="13325" actId="20577"/>
          <ac:spMkLst>
            <pc:docMk/>
            <pc:sldMk cId="3501246491" sldId="331"/>
            <ac:spMk id="68" creationId="{738DA4AE-CC64-B347-B8B1-9D4C29B21398}"/>
          </ac:spMkLst>
        </pc:spChg>
        <pc:spChg chg="add mod">
          <ac:chgData name="Styrnol, Miriam" userId="0e21edd8-11e0-45cc-aeb0-6298f8e489e2" providerId="ADAL" clId="{BF68A962-5B4F-A74F-91CA-7C8A07E52169}" dt="2020-06-12T15:42:14.224" v="1008" actId="1035"/>
          <ac:spMkLst>
            <pc:docMk/>
            <pc:sldMk cId="3501246491" sldId="331"/>
            <ac:spMk id="69" creationId="{4737D659-499C-DE4E-A3FE-BAE32A7DC3EC}"/>
          </ac:spMkLst>
        </pc:spChg>
        <pc:picChg chg="del">
          <ac:chgData name="Styrnol, Miriam" userId="0e21edd8-11e0-45cc-aeb0-6298f8e489e2" providerId="ADAL" clId="{BF68A962-5B4F-A74F-91CA-7C8A07E52169}" dt="2020-06-12T15:38:49.401" v="956" actId="478"/>
          <ac:picMkLst>
            <pc:docMk/>
            <pc:sldMk cId="3501246491" sldId="331"/>
            <ac:picMk id="5" creationId="{E025463D-FF81-4305-BCFF-366CDB122FF0}"/>
          </ac:picMkLst>
        </pc:picChg>
        <pc:picChg chg="del mod">
          <ac:chgData name="Styrnol, Miriam" userId="0e21edd8-11e0-45cc-aeb0-6298f8e489e2" providerId="ADAL" clId="{BF68A962-5B4F-A74F-91CA-7C8A07E52169}" dt="2020-06-12T15:38:49.401" v="956" actId="478"/>
          <ac:picMkLst>
            <pc:docMk/>
            <pc:sldMk cId="3501246491" sldId="331"/>
            <ac:picMk id="10" creationId="{753D9F49-044D-481E-8EE8-43DAB9BB4B47}"/>
          </ac:picMkLst>
        </pc:picChg>
        <pc:picChg chg="del">
          <ac:chgData name="Styrnol, Miriam" userId="0e21edd8-11e0-45cc-aeb0-6298f8e489e2" providerId="ADAL" clId="{BF68A962-5B4F-A74F-91CA-7C8A07E52169}" dt="2020-06-12T15:38:49.401" v="956" actId="478"/>
          <ac:picMkLst>
            <pc:docMk/>
            <pc:sldMk cId="3501246491" sldId="331"/>
            <ac:picMk id="11" creationId="{20EDE85C-0C50-4ADD-AEFE-648D22F7E851}"/>
          </ac:picMkLst>
        </pc:picChg>
        <pc:picChg chg="del">
          <ac:chgData name="Styrnol, Miriam" userId="0e21edd8-11e0-45cc-aeb0-6298f8e489e2" providerId="ADAL" clId="{BF68A962-5B4F-A74F-91CA-7C8A07E52169}" dt="2020-06-12T15:38:49.401" v="956" actId="478"/>
          <ac:picMkLst>
            <pc:docMk/>
            <pc:sldMk cId="3501246491" sldId="331"/>
            <ac:picMk id="12" creationId="{FE785134-5442-4866-94A0-6BC502E9D2E1}"/>
          </ac:picMkLst>
        </pc:picChg>
        <pc:picChg chg="del mod">
          <ac:chgData name="Styrnol, Miriam" userId="0e21edd8-11e0-45cc-aeb0-6298f8e489e2" providerId="ADAL" clId="{BF68A962-5B4F-A74F-91CA-7C8A07E52169}" dt="2020-06-12T15:38:49.401" v="956" actId="478"/>
          <ac:picMkLst>
            <pc:docMk/>
            <pc:sldMk cId="3501246491" sldId="331"/>
            <ac:picMk id="13" creationId="{3A29F82D-E097-4FD7-8DB8-F18958C1E7EA}"/>
          </ac:picMkLst>
        </pc:picChg>
        <pc:picChg chg="del">
          <ac:chgData name="Styrnol, Miriam" userId="0e21edd8-11e0-45cc-aeb0-6298f8e489e2" providerId="ADAL" clId="{BF68A962-5B4F-A74F-91CA-7C8A07E52169}" dt="2020-06-12T15:38:49.401" v="956" actId="478"/>
          <ac:picMkLst>
            <pc:docMk/>
            <pc:sldMk cId="3501246491" sldId="331"/>
            <ac:picMk id="14" creationId="{5BAAB38E-C4F8-4751-A68B-158B267B9711}"/>
          </ac:picMkLst>
        </pc:picChg>
        <pc:picChg chg="del">
          <ac:chgData name="Styrnol, Miriam" userId="0e21edd8-11e0-45cc-aeb0-6298f8e489e2" providerId="ADAL" clId="{BF68A962-5B4F-A74F-91CA-7C8A07E52169}" dt="2020-06-12T15:38:49.401" v="956" actId="478"/>
          <ac:picMkLst>
            <pc:docMk/>
            <pc:sldMk cId="3501246491" sldId="331"/>
            <ac:picMk id="23" creationId="{F83B67AA-4E9D-9B46-959C-48C63B56A867}"/>
          </ac:picMkLst>
        </pc:picChg>
        <pc:picChg chg="del mod">
          <ac:chgData name="Styrnol, Miriam" userId="0e21edd8-11e0-45cc-aeb0-6298f8e489e2" providerId="ADAL" clId="{BF68A962-5B4F-A74F-91CA-7C8A07E52169}" dt="2020-06-12T15:38:49.401" v="956" actId="478"/>
          <ac:picMkLst>
            <pc:docMk/>
            <pc:sldMk cId="3501246491" sldId="331"/>
            <ac:picMk id="24" creationId="{332D9394-62EB-074B-B502-3158B34CEB64}"/>
          </ac:picMkLst>
        </pc:picChg>
        <pc:picChg chg="del">
          <ac:chgData name="Styrnol, Miriam" userId="0e21edd8-11e0-45cc-aeb0-6298f8e489e2" providerId="ADAL" clId="{BF68A962-5B4F-A74F-91CA-7C8A07E52169}" dt="2020-06-12T15:38:49.401" v="956" actId="478"/>
          <ac:picMkLst>
            <pc:docMk/>
            <pc:sldMk cId="3501246491" sldId="331"/>
            <ac:picMk id="25" creationId="{8E99EC52-DD6A-7644-90AE-19B2A84A0345}"/>
          </ac:picMkLst>
        </pc:picChg>
        <pc:picChg chg="del">
          <ac:chgData name="Styrnol, Miriam" userId="0e21edd8-11e0-45cc-aeb0-6298f8e489e2" providerId="ADAL" clId="{BF68A962-5B4F-A74F-91CA-7C8A07E52169}" dt="2020-06-12T15:38:49.401" v="956" actId="478"/>
          <ac:picMkLst>
            <pc:docMk/>
            <pc:sldMk cId="3501246491" sldId="331"/>
            <ac:picMk id="26" creationId="{FC4B1CCF-8DA5-734C-BC5B-9EB324CD5365}"/>
          </ac:picMkLst>
        </pc:picChg>
        <pc:picChg chg="del">
          <ac:chgData name="Styrnol, Miriam" userId="0e21edd8-11e0-45cc-aeb0-6298f8e489e2" providerId="ADAL" clId="{BF68A962-5B4F-A74F-91CA-7C8A07E52169}" dt="2020-06-12T15:38:49.401" v="956" actId="478"/>
          <ac:picMkLst>
            <pc:docMk/>
            <pc:sldMk cId="3501246491" sldId="331"/>
            <ac:picMk id="27" creationId="{4A14FDE3-8CC3-2D46-AA3C-BD7493314DD4}"/>
          </ac:picMkLst>
        </pc:picChg>
        <pc:picChg chg="del">
          <ac:chgData name="Styrnol, Miriam" userId="0e21edd8-11e0-45cc-aeb0-6298f8e489e2" providerId="ADAL" clId="{BF68A962-5B4F-A74F-91CA-7C8A07E52169}" dt="2020-06-12T15:38:49.401" v="956" actId="478"/>
          <ac:picMkLst>
            <pc:docMk/>
            <pc:sldMk cId="3501246491" sldId="331"/>
            <ac:picMk id="28" creationId="{0BBC418B-7392-0044-99D8-C0D8DA49B045}"/>
          </ac:picMkLst>
        </pc:picChg>
        <pc:picChg chg="del mod">
          <ac:chgData name="Styrnol, Miriam" userId="0e21edd8-11e0-45cc-aeb0-6298f8e489e2" providerId="ADAL" clId="{BF68A962-5B4F-A74F-91CA-7C8A07E52169}" dt="2020-06-12T15:38:49.401" v="956" actId="478"/>
          <ac:picMkLst>
            <pc:docMk/>
            <pc:sldMk cId="3501246491" sldId="331"/>
            <ac:picMk id="29" creationId="{47D1F934-422E-1845-B38E-5B08C5D064C8}"/>
          </ac:picMkLst>
        </pc:picChg>
        <pc:picChg chg="del">
          <ac:chgData name="Styrnol, Miriam" userId="0e21edd8-11e0-45cc-aeb0-6298f8e489e2" providerId="ADAL" clId="{BF68A962-5B4F-A74F-91CA-7C8A07E52169}" dt="2020-06-12T15:38:49.401" v="956" actId="478"/>
          <ac:picMkLst>
            <pc:docMk/>
            <pc:sldMk cId="3501246491" sldId="331"/>
            <ac:picMk id="30" creationId="{A17CB3A4-4A65-8F47-84A0-FD8D0B62E93B}"/>
          </ac:picMkLst>
        </pc:picChg>
        <pc:picChg chg="del">
          <ac:chgData name="Styrnol, Miriam" userId="0e21edd8-11e0-45cc-aeb0-6298f8e489e2" providerId="ADAL" clId="{BF68A962-5B4F-A74F-91CA-7C8A07E52169}" dt="2020-06-12T15:38:49.401" v="956" actId="478"/>
          <ac:picMkLst>
            <pc:docMk/>
            <pc:sldMk cId="3501246491" sldId="331"/>
            <ac:picMk id="31" creationId="{1BE26689-E529-4346-8059-45F4BF751614}"/>
          </ac:picMkLst>
        </pc:picChg>
        <pc:picChg chg="del">
          <ac:chgData name="Styrnol, Miriam" userId="0e21edd8-11e0-45cc-aeb0-6298f8e489e2" providerId="ADAL" clId="{BF68A962-5B4F-A74F-91CA-7C8A07E52169}" dt="2020-06-12T15:38:49.401" v="956" actId="478"/>
          <ac:picMkLst>
            <pc:docMk/>
            <pc:sldMk cId="3501246491" sldId="331"/>
            <ac:picMk id="32" creationId="{C5B5722E-8DF0-7E4F-8212-855602179C57}"/>
          </ac:picMkLst>
        </pc:picChg>
        <pc:picChg chg="del">
          <ac:chgData name="Styrnol, Miriam" userId="0e21edd8-11e0-45cc-aeb0-6298f8e489e2" providerId="ADAL" clId="{BF68A962-5B4F-A74F-91CA-7C8A07E52169}" dt="2020-06-12T15:38:49.401" v="956" actId="478"/>
          <ac:picMkLst>
            <pc:docMk/>
            <pc:sldMk cId="3501246491" sldId="331"/>
            <ac:picMk id="33" creationId="{348B4403-F7C9-1F45-83CA-923D8B20B183}"/>
          </ac:picMkLst>
        </pc:picChg>
        <pc:picChg chg="del">
          <ac:chgData name="Styrnol, Miriam" userId="0e21edd8-11e0-45cc-aeb0-6298f8e489e2" providerId="ADAL" clId="{BF68A962-5B4F-A74F-91CA-7C8A07E52169}" dt="2020-06-12T15:38:49.401" v="956" actId="478"/>
          <ac:picMkLst>
            <pc:docMk/>
            <pc:sldMk cId="3501246491" sldId="331"/>
            <ac:picMk id="34" creationId="{6547DF94-92F5-0E4A-8BD6-2B869F637B19}"/>
          </ac:picMkLst>
        </pc:picChg>
        <pc:picChg chg="del">
          <ac:chgData name="Styrnol, Miriam" userId="0e21edd8-11e0-45cc-aeb0-6298f8e489e2" providerId="ADAL" clId="{BF68A962-5B4F-A74F-91CA-7C8A07E52169}" dt="2020-06-12T15:38:49.401" v="956" actId="478"/>
          <ac:picMkLst>
            <pc:docMk/>
            <pc:sldMk cId="3501246491" sldId="331"/>
            <ac:picMk id="35" creationId="{B07DBFE7-45E3-074F-B7FC-E5C49EF3911C}"/>
          </ac:picMkLst>
        </pc:picChg>
        <pc:picChg chg="del">
          <ac:chgData name="Styrnol, Miriam" userId="0e21edd8-11e0-45cc-aeb0-6298f8e489e2" providerId="ADAL" clId="{BF68A962-5B4F-A74F-91CA-7C8A07E52169}" dt="2020-06-12T15:38:49.401" v="956" actId="478"/>
          <ac:picMkLst>
            <pc:docMk/>
            <pc:sldMk cId="3501246491" sldId="331"/>
            <ac:picMk id="36" creationId="{51DF601A-F263-964E-8B7E-23F4131E6D8A}"/>
          </ac:picMkLst>
        </pc:picChg>
        <pc:picChg chg="add mod">
          <ac:chgData name="Styrnol, Miriam" userId="0e21edd8-11e0-45cc-aeb0-6298f8e489e2" providerId="ADAL" clId="{BF68A962-5B4F-A74F-91CA-7C8A07E52169}" dt="2020-06-12T15:42:14.224" v="1008" actId="1035"/>
          <ac:picMkLst>
            <pc:docMk/>
            <pc:sldMk cId="3501246491" sldId="331"/>
            <ac:picMk id="44" creationId="{983FA2C3-59DC-4F4C-A366-6AA222F8AE52}"/>
          </ac:picMkLst>
        </pc:picChg>
        <pc:picChg chg="add mod">
          <ac:chgData name="Styrnol, Miriam" userId="0e21edd8-11e0-45cc-aeb0-6298f8e489e2" providerId="ADAL" clId="{BF68A962-5B4F-A74F-91CA-7C8A07E52169}" dt="2020-06-12T15:42:14.224" v="1008" actId="1035"/>
          <ac:picMkLst>
            <pc:docMk/>
            <pc:sldMk cId="3501246491" sldId="331"/>
            <ac:picMk id="45" creationId="{B00DB4E1-A695-2149-9F51-2CB96CBD3A2F}"/>
          </ac:picMkLst>
        </pc:picChg>
        <pc:picChg chg="add mod">
          <ac:chgData name="Styrnol, Miriam" userId="0e21edd8-11e0-45cc-aeb0-6298f8e489e2" providerId="ADAL" clId="{BF68A962-5B4F-A74F-91CA-7C8A07E52169}" dt="2020-06-12T15:42:14.224" v="1008" actId="1035"/>
          <ac:picMkLst>
            <pc:docMk/>
            <pc:sldMk cId="3501246491" sldId="331"/>
            <ac:picMk id="50" creationId="{FB3DCCE2-0A2F-A742-B3B5-2BB3E35A1A51}"/>
          </ac:picMkLst>
        </pc:picChg>
        <pc:picChg chg="add mod">
          <ac:chgData name="Styrnol, Miriam" userId="0e21edd8-11e0-45cc-aeb0-6298f8e489e2" providerId="ADAL" clId="{BF68A962-5B4F-A74F-91CA-7C8A07E52169}" dt="2020-06-12T15:42:14.224" v="1008" actId="1035"/>
          <ac:picMkLst>
            <pc:docMk/>
            <pc:sldMk cId="3501246491" sldId="331"/>
            <ac:picMk id="51" creationId="{99B704CD-9F52-8842-B787-1EA19C0C505F}"/>
          </ac:picMkLst>
        </pc:picChg>
        <pc:picChg chg="add mod">
          <ac:chgData name="Styrnol, Miriam" userId="0e21edd8-11e0-45cc-aeb0-6298f8e489e2" providerId="ADAL" clId="{BF68A962-5B4F-A74F-91CA-7C8A07E52169}" dt="2020-06-12T15:42:14.224" v="1008" actId="1035"/>
          <ac:picMkLst>
            <pc:docMk/>
            <pc:sldMk cId="3501246491" sldId="331"/>
            <ac:picMk id="52" creationId="{302550ED-1763-1B45-B56E-392B2FA03404}"/>
          </ac:picMkLst>
        </pc:picChg>
        <pc:picChg chg="add mod">
          <ac:chgData name="Styrnol, Miriam" userId="0e21edd8-11e0-45cc-aeb0-6298f8e489e2" providerId="ADAL" clId="{BF68A962-5B4F-A74F-91CA-7C8A07E52169}" dt="2020-06-12T15:42:14.224" v="1008" actId="1035"/>
          <ac:picMkLst>
            <pc:docMk/>
            <pc:sldMk cId="3501246491" sldId="331"/>
            <ac:picMk id="53" creationId="{E6A00457-9C00-7641-B1EB-B810E6952A43}"/>
          </ac:picMkLst>
        </pc:picChg>
        <pc:picChg chg="add mod">
          <ac:chgData name="Styrnol, Miriam" userId="0e21edd8-11e0-45cc-aeb0-6298f8e489e2" providerId="ADAL" clId="{BF68A962-5B4F-A74F-91CA-7C8A07E52169}" dt="2020-06-12T15:42:14.224" v="1008" actId="1035"/>
          <ac:picMkLst>
            <pc:docMk/>
            <pc:sldMk cId="3501246491" sldId="331"/>
            <ac:picMk id="54" creationId="{C40ADC5F-C6C3-034C-9560-AC28880E1DCF}"/>
          </ac:picMkLst>
        </pc:picChg>
        <pc:picChg chg="add mod">
          <ac:chgData name="Styrnol, Miriam" userId="0e21edd8-11e0-45cc-aeb0-6298f8e489e2" providerId="ADAL" clId="{BF68A962-5B4F-A74F-91CA-7C8A07E52169}" dt="2020-06-12T15:42:14.224" v="1008" actId="1035"/>
          <ac:picMkLst>
            <pc:docMk/>
            <pc:sldMk cId="3501246491" sldId="331"/>
            <ac:picMk id="55" creationId="{3B4FF721-5783-CD49-915E-B7FAC9E0F2B9}"/>
          </ac:picMkLst>
        </pc:picChg>
        <pc:picChg chg="add mod">
          <ac:chgData name="Styrnol, Miriam" userId="0e21edd8-11e0-45cc-aeb0-6298f8e489e2" providerId="ADAL" clId="{BF68A962-5B4F-A74F-91CA-7C8A07E52169}" dt="2020-06-12T15:42:14.224" v="1008" actId="1035"/>
          <ac:picMkLst>
            <pc:docMk/>
            <pc:sldMk cId="3501246491" sldId="331"/>
            <ac:picMk id="56" creationId="{31B344F3-314A-6D45-96E3-ABEA7026E2A4}"/>
          </ac:picMkLst>
        </pc:picChg>
        <pc:picChg chg="add mod">
          <ac:chgData name="Styrnol, Miriam" userId="0e21edd8-11e0-45cc-aeb0-6298f8e489e2" providerId="ADAL" clId="{BF68A962-5B4F-A74F-91CA-7C8A07E52169}" dt="2020-06-12T15:42:14.224" v="1008" actId="1035"/>
          <ac:picMkLst>
            <pc:docMk/>
            <pc:sldMk cId="3501246491" sldId="331"/>
            <ac:picMk id="57" creationId="{E6989BF5-DD0E-F74A-AD41-1F29BC9CF398}"/>
          </ac:picMkLst>
        </pc:picChg>
        <pc:picChg chg="add mod">
          <ac:chgData name="Styrnol, Miriam" userId="0e21edd8-11e0-45cc-aeb0-6298f8e489e2" providerId="ADAL" clId="{BF68A962-5B4F-A74F-91CA-7C8A07E52169}" dt="2020-06-12T15:42:14.224" v="1008" actId="1035"/>
          <ac:picMkLst>
            <pc:docMk/>
            <pc:sldMk cId="3501246491" sldId="331"/>
            <ac:picMk id="58" creationId="{ECE18037-BED0-D34E-8C04-FE19BD97CEF8}"/>
          </ac:picMkLst>
        </pc:picChg>
        <pc:picChg chg="add mod">
          <ac:chgData name="Styrnol, Miriam" userId="0e21edd8-11e0-45cc-aeb0-6298f8e489e2" providerId="ADAL" clId="{BF68A962-5B4F-A74F-91CA-7C8A07E52169}" dt="2020-06-12T15:42:14.224" v="1008" actId="1035"/>
          <ac:picMkLst>
            <pc:docMk/>
            <pc:sldMk cId="3501246491" sldId="331"/>
            <ac:picMk id="59" creationId="{1F5F2DC3-68D8-1B4B-8836-06CDB7D4C590}"/>
          </ac:picMkLst>
        </pc:picChg>
        <pc:picChg chg="add mod">
          <ac:chgData name="Styrnol, Miriam" userId="0e21edd8-11e0-45cc-aeb0-6298f8e489e2" providerId="ADAL" clId="{BF68A962-5B4F-A74F-91CA-7C8A07E52169}" dt="2020-06-12T15:42:14.224" v="1008" actId="1035"/>
          <ac:picMkLst>
            <pc:docMk/>
            <pc:sldMk cId="3501246491" sldId="331"/>
            <ac:picMk id="60" creationId="{F0DF6D45-3862-E14F-9ED5-80A9FBEFA4FA}"/>
          </ac:picMkLst>
        </pc:picChg>
        <pc:picChg chg="add mod">
          <ac:chgData name="Styrnol, Miriam" userId="0e21edd8-11e0-45cc-aeb0-6298f8e489e2" providerId="ADAL" clId="{BF68A962-5B4F-A74F-91CA-7C8A07E52169}" dt="2020-06-12T15:42:14.224" v="1008" actId="1035"/>
          <ac:picMkLst>
            <pc:docMk/>
            <pc:sldMk cId="3501246491" sldId="331"/>
            <ac:picMk id="61" creationId="{055C842D-4DF9-A44B-B459-4E613B11EF95}"/>
          </ac:picMkLst>
        </pc:picChg>
        <pc:picChg chg="add mod">
          <ac:chgData name="Styrnol, Miriam" userId="0e21edd8-11e0-45cc-aeb0-6298f8e489e2" providerId="ADAL" clId="{BF68A962-5B4F-A74F-91CA-7C8A07E52169}" dt="2020-06-12T15:42:14.224" v="1008" actId="1035"/>
          <ac:picMkLst>
            <pc:docMk/>
            <pc:sldMk cId="3501246491" sldId="331"/>
            <ac:picMk id="62" creationId="{92C81083-E671-FD4D-85DC-E4F02F46885A}"/>
          </ac:picMkLst>
        </pc:picChg>
        <pc:picChg chg="add mod">
          <ac:chgData name="Styrnol, Miriam" userId="0e21edd8-11e0-45cc-aeb0-6298f8e489e2" providerId="ADAL" clId="{BF68A962-5B4F-A74F-91CA-7C8A07E52169}" dt="2020-06-12T15:42:14.224" v="1008" actId="1035"/>
          <ac:picMkLst>
            <pc:docMk/>
            <pc:sldMk cId="3501246491" sldId="331"/>
            <ac:picMk id="63" creationId="{31E82C01-8C58-564D-8009-79CC45E9A5BB}"/>
          </ac:picMkLst>
        </pc:picChg>
        <pc:picChg chg="add mod">
          <ac:chgData name="Styrnol, Miriam" userId="0e21edd8-11e0-45cc-aeb0-6298f8e489e2" providerId="ADAL" clId="{BF68A962-5B4F-A74F-91CA-7C8A07E52169}" dt="2020-06-12T15:42:14.224" v="1008" actId="1035"/>
          <ac:picMkLst>
            <pc:docMk/>
            <pc:sldMk cId="3501246491" sldId="331"/>
            <ac:picMk id="64" creationId="{49D4DCEE-D84A-E04B-840D-48385FA32C13}"/>
          </ac:picMkLst>
        </pc:picChg>
        <pc:picChg chg="add mod">
          <ac:chgData name="Styrnol, Miriam" userId="0e21edd8-11e0-45cc-aeb0-6298f8e489e2" providerId="ADAL" clId="{BF68A962-5B4F-A74F-91CA-7C8A07E52169}" dt="2020-06-12T15:42:14.224" v="1008" actId="1035"/>
          <ac:picMkLst>
            <pc:docMk/>
            <pc:sldMk cId="3501246491" sldId="331"/>
            <ac:picMk id="65" creationId="{16F2EA9E-3CD2-6E40-8FAF-D4B96B20289B}"/>
          </ac:picMkLst>
        </pc:picChg>
        <pc:picChg chg="add mod">
          <ac:chgData name="Styrnol, Miriam" userId="0e21edd8-11e0-45cc-aeb0-6298f8e489e2" providerId="ADAL" clId="{BF68A962-5B4F-A74F-91CA-7C8A07E52169}" dt="2020-06-12T15:42:14.224" v="1008" actId="1035"/>
          <ac:picMkLst>
            <pc:docMk/>
            <pc:sldMk cId="3501246491" sldId="331"/>
            <ac:picMk id="66" creationId="{11A4716B-CB92-7745-B538-6B0978D2BD62}"/>
          </ac:picMkLst>
        </pc:picChg>
        <pc:picChg chg="add mod">
          <ac:chgData name="Styrnol, Miriam" userId="0e21edd8-11e0-45cc-aeb0-6298f8e489e2" providerId="ADAL" clId="{BF68A962-5B4F-A74F-91CA-7C8A07E52169}" dt="2020-06-12T15:42:14.224" v="1008" actId="1035"/>
          <ac:picMkLst>
            <pc:docMk/>
            <pc:sldMk cId="3501246491" sldId="331"/>
            <ac:picMk id="67" creationId="{BD5A8FE5-3D8C-CA46-90A5-1A87014C8507}"/>
          </ac:picMkLst>
        </pc:picChg>
        <pc:cxnChg chg="add mod">
          <ac:chgData name="Styrnol, Miriam" userId="0e21edd8-11e0-45cc-aeb0-6298f8e489e2" providerId="ADAL" clId="{BF68A962-5B4F-A74F-91CA-7C8A07E52169}" dt="2020-06-12T15:42:14.224" v="1008" actId="1035"/>
          <ac:cxnSpMkLst>
            <pc:docMk/>
            <pc:sldMk cId="3501246491" sldId="331"/>
            <ac:cxnSpMk id="42" creationId="{DB180D48-A553-E241-81FC-362E9F96920B}"/>
          </ac:cxnSpMkLst>
        </pc:cxnChg>
        <pc:cxnChg chg="add mod">
          <ac:chgData name="Styrnol, Miriam" userId="0e21edd8-11e0-45cc-aeb0-6298f8e489e2" providerId="ADAL" clId="{BF68A962-5B4F-A74F-91CA-7C8A07E52169}" dt="2020-06-12T15:42:14.224" v="1008" actId="1035"/>
          <ac:cxnSpMkLst>
            <pc:docMk/>
            <pc:sldMk cId="3501246491" sldId="331"/>
            <ac:cxnSpMk id="43" creationId="{BE59348A-D7B3-DC4C-8363-48B5608807DF}"/>
          </ac:cxnSpMkLst>
        </pc:cxnChg>
      </pc:sldChg>
      <pc:sldChg chg="modSp add del">
        <pc:chgData name="Styrnol, Miriam" userId="0e21edd8-11e0-45cc-aeb0-6298f8e489e2" providerId="ADAL" clId="{BF68A962-5B4F-A74F-91CA-7C8A07E52169}" dt="2020-06-12T15:43:19.585" v="1097" actId="2696"/>
        <pc:sldMkLst>
          <pc:docMk/>
          <pc:sldMk cId="4291057816" sldId="332"/>
        </pc:sldMkLst>
        <pc:spChg chg="mod">
          <ac:chgData name="Styrnol, Miriam" userId="0e21edd8-11e0-45cc-aeb0-6298f8e489e2" providerId="ADAL" clId="{BF68A962-5B4F-A74F-91CA-7C8A07E52169}" dt="2020-06-12T14:05:11.140" v="580" actId="20577"/>
          <ac:spMkLst>
            <pc:docMk/>
            <pc:sldMk cId="4291057816" sldId="332"/>
            <ac:spMk id="40" creationId="{BE7B7A1D-C9DA-4576-AB9F-271FA178FD2A}"/>
          </ac:spMkLst>
        </pc:spChg>
      </pc:sldChg>
      <pc:sldChg chg="modSp add del">
        <pc:chgData name="Styrnol, Miriam" userId="0e21edd8-11e0-45cc-aeb0-6298f8e489e2" providerId="ADAL" clId="{BF68A962-5B4F-A74F-91CA-7C8A07E52169}" dt="2020-06-12T14:23:31.688" v="707" actId="2696"/>
        <pc:sldMkLst>
          <pc:docMk/>
          <pc:sldMk cId="3367874155" sldId="333"/>
        </pc:sldMkLst>
        <pc:spChg chg="mod">
          <ac:chgData name="Styrnol, Miriam" userId="0e21edd8-11e0-45cc-aeb0-6298f8e489e2" providerId="ADAL" clId="{BF68A962-5B4F-A74F-91CA-7C8A07E52169}" dt="2020-06-12T14:09:30.492" v="586" actId="14100"/>
          <ac:spMkLst>
            <pc:docMk/>
            <pc:sldMk cId="3367874155" sldId="333"/>
            <ac:spMk id="4" creationId="{E9289408-1A48-40BF-8762-523E5D1FF108}"/>
          </ac:spMkLst>
        </pc:spChg>
      </pc:sldChg>
      <pc:sldChg chg="modSp add ord modNotesTx">
        <pc:chgData name="Styrnol, Miriam" userId="0e21edd8-11e0-45cc-aeb0-6298f8e489e2" providerId="ADAL" clId="{BF68A962-5B4F-A74F-91CA-7C8A07E52169}" dt="2020-06-12T16:00:05.691" v="1339" actId="20577"/>
        <pc:sldMkLst>
          <pc:docMk/>
          <pc:sldMk cId="3965301537" sldId="335"/>
        </pc:sldMkLst>
        <pc:spChg chg="mod">
          <ac:chgData name="Styrnol, Miriam" userId="0e21edd8-11e0-45cc-aeb0-6298f8e489e2" providerId="ADAL" clId="{BF68A962-5B4F-A74F-91CA-7C8A07E52169}" dt="2020-06-11T15:13:41.320" v="231" actId="20577"/>
          <ac:spMkLst>
            <pc:docMk/>
            <pc:sldMk cId="3965301537" sldId="335"/>
            <ac:spMk id="2" creationId="{5AC444DE-1D16-4D89-B6EC-1BEAD35E2723}"/>
          </ac:spMkLst>
        </pc:spChg>
        <pc:spChg chg="mod">
          <ac:chgData name="Styrnol, Miriam" userId="0e21edd8-11e0-45cc-aeb0-6298f8e489e2" providerId="ADAL" clId="{BF68A962-5B4F-A74F-91CA-7C8A07E52169}" dt="2020-06-12T15:58:32.774" v="1328" actId="20577"/>
          <ac:spMkLst>
            <pc:docMk/>
            <pc:sldMk cId="3965301537" sldId="335"/>
            <ac:spMk id="4" creationId="{E9289408-1A48-40BF-8762-523E5D1FF108}"/>
          </ac:spMkLst>
        </pc:spChg>
      </pc:sldChg>
      <pc:sldChg chg="modSp modNotesTx">
        <pc:chgData name="Styrnol, Miriam" userId="0e21edd8-11e0-45cc-aeb0-6298f8e489e2" providerId="ADAL" clId="{BF68A962-5B4F-A74F-91CA-7C8A07E52169}" dt="2020-06-16T09:54:02.790" v="22641" actId="313"/>
        <pc:sldMkLst>
          <pc:docMk/>
          <pc:sldMk cId="667838258" sldId="395"/>
        </pc:sldMkLst>
        <pc:spChg chg="mod">
          <ac:chgData name="Styrnol, Miriam" userId="0e21edd8-11e0-45cc-aeb0-6298f8e489e2" providerId="ADAL" clId="{BF68A962-5B4F-A74F-91CA-7C8A07E52169}" dt="2020-06-15T17:39:01.868" v="3668" actId="20577"/>
          <ac:spMkLst>
            <pc:docMk/>
            <pc:sldMk cId="667838258" sldId="395"/>
            <ac:spMk id="7" creationId="{C358B742-408C-4076-A4A8-7190511CEDC0}"/>
          </ac:spMkLst>
        </pc:spChg>
        <pc:spChg chg="mod">
          <ac:chgData name="Styrnol, Miriam" userId="0e21edd8-11e0-45cc-aeb0-6298f8e489e2" providerId="ADAL" clId="{BF68A962-5B4F-A74F-91CA-7C8A07E52169}" dt="2020-06-15T17:39:09.894" v="3694" actId="20577"/>
          <ac:spMkLst>
            <pc:docMk/>
            <pc:sldMk cId="667838258" sldId="395"/>
            <ac:spMk id="13" creationId="{1900C03F-4431-437D-B048-4AA8F57D9A46}"/>
          </ac:spMkLst>
        </pc:spChg>
      </pc:sldChg>
      <pc:sldChg chg="del">
        <pc:chgData name="Styrnol, Miriam" userId="0e21edd8-11e0-45cc-aeb0-6298f8e489e2" providerId="ADAL" clId="{BF68A962-5B4F-A74F-91CA-7C8A07E52169}" dt="2020-06-11T16:26:17.531" v="541" actId="2696"/>
        <pc:sldMkLst>
          <pc:docMk/>
          <pc:sldMk cId="2046469283" sldId="699"/>
        </pc:sldMkLst>
      </pc:sldChg>
      <pc:sldChg chg="addSp delSp modSp addAnim delAnim modNotesTx">
        <pc:chgData name="Styrnol, Miriam" userId="0e21edd8-11e0-45cc-aeb0-6298f8e489e2" providerId="ADAL" clId="{BF68A962-5B4F-A74F-91CA-7C8A07E52169}" dt="2020-06-15T19:14:53.634" v="5146" actId="20577"/>
        <pc:sldMkLst>
          <pc:docMk/>
          <pc:sldMk cId="1796986446" sldId="705"/>
        </pc:sldMkLst>
        <pc:spChg chg="mod">
          <ac:chgData name="Styrnol, Miriam" userId="0e21edd8-11e0-45cc-aeb0-6298f8e489e2" providerId="ADAL" clId="{BF68A962-5B4F-A74F-91CA-7C8A07E52169}" dt="2020-06-11T16:11:14.871" v="470" actId="208"/>
          <ac:spMkLst>
            <pc:docMk/>
            <pc:sldMk cId="1796986446" sldId="705"/>
            <ac:spMk id="4" creationId="{D39FC6DE-93C6-4B72-82C0-60EA34AB3D14}"/>
          </ac:spMkLst>
        </pc:spChg>
        <pc:spChg chg="mod">
          <ac:chgData name="Styrnol, Miriam" userId="0e21edd8-11e0-45cc-aeb0-6298f8e489e2" providerId="ADAL" clId="{BF68A962-5B4F-A74F-91CA-7C8A07E52169}" dt="2020-06-11T16:11:10.609" v="469" actId="208"/>
          <ac:spMkLst>
            <pc:docMk/>
            <pc:sldMk cId="1796986446" sldId="705"/>
            <ac:spMk id="5" creationId="{43F11D2C-B328-4502-BF1C-0B8A0540CE63}"/>
          </ac:spMkLst>
        </pc:spChg>
        <pc:spChg chg="mod">
          <ac:chgData name="Styrnol, Miriam" userId="0e21edd8-11e0-45cc-aeb0-6298f8e489e2" providerId="ADAL" clId="{BF68A962-5B4F-A74F-91CA-7C8A07E52169}" dt="2020-06-11T16:11:05.705" v="468" actId="208"/>
          <ac:spMkLst>
            <pc:docMk/>
            <pc:sldMk cId="1796986446" sldId="705"/>
            <ac:spMk id="7" creationId="{8BD6B83C-86BB-4702-8F41-E10589DC1897}"/>
          </ac:spMkLst>
        </pc:spChg>
        <pc:picChg chg="add del mod">
          <ac:chgData name="Styrnol, Miriam" userId="0e21edd8-11e0-45cc-aeb0-6298f8e489e2" providerId="ADAL" clId="{BF68A962-5B4F-A74F-91CA-7C8A07E52169}" dt="2020-06-15T19:14:23.743" v="5142" actId="478"/>
          <ac:picMkLst>
            <pc:docMk/>
            <pc:sldMk cId="1796986446" sldId="705"/>
            <ac:picMk id="2" creationId="{840E6782-E6EE-294A-AF4E-2D38A4939627}"/>
          </ac:picMkLst>
        </pc:picChg>
        <pc:picChg chg="add del mod">
          <ac:chgData name="Styrnol, Miriam" userId="0e21edd8-11e0-45cc-aeb0-6298f8e489e2" providerId="ADAL" clId="{BF68A962-5B4F-A74F-91CA-7C8A07E52169}" dt="2020-06-15T19:14:14.086" v="5137" actId="478"/>
          <ac:picMkLst>
            <pc:docMk/>
            <pc:sldMk cId="1796986446" sldId="705"/>
            <ac:picMk id="10" creationId="{0E457E7F-E1D6-4D31-8744-CD2629D3058C}"/>
          </ac:picMkLst>
        </pc:picChg>
        <pc:picChg chg="add del mod">
          <ac:chgData name="Styrnol, Miriam" userId="0e21edd8-11e0-45cc-aeb0-6298f8e489e2" providerId="ADAL" clId="{BF68A962-5B4F-A74F-91CA-7C8A07E52169}" dt="2020-06-15T19:14:10.964" v="5133"/>
          <ac:picMkLst>
            <pc:docMk/>
            <pc:sldMk cId="1796986446" sldId="705"/>
            <ac:picMk id="11" creationId="{A913D529-159B-8746-A8CF-7187083A471C}"/>
          </ac:picMkLst>
        </pc:picChg>
        <pc:picChg chg="add del mod">
          <ac:chgData name="Styrnol, Miriam" userId="0e21edd8-11e0-45cc-aeb0-6298f8e489e2" providerId="ADAL" clId="{BF68A962-5B4F-A74F-91CA-7C8A07E52169}" dt="2020-06-15T19:14:07.341" v="5128"/>
          <ac:picMkLst>
            <pc:docMk/>
            <pc:sldMk cId="1796986446" sldId="705"/>
            <ac:picMk id="12" creationId="{605D8884-28D0-114D-B3D5-694D6361DE1D}"/>
          </ac:picMkLst>
        </pc:picChg>
      </pc:sldChg>
      <pc:sldChg chg="modNotesTx">
        <pc:chgData name="Styrnol, Miriam" userId="0e21edd8-11e0-45cc-aeb0-6298f8e489e2" providerId="ADAL" clId="{BF68A962-5B4F-A74F-91CA-7C8A07E52169}" dt="2020-06-16T09:54:09.991" v="22642" actId="20577"/>
        <pc:sldMkLst>
          <pc:docMk/>
          <pc:sldMk cId="3996480542" sldId="706"/>
        </pc:sldMkLst>
      </pc:sldChg>
      <pc:sldChg chg="del ord">
        <pc:chgData name="Styrnol, Miriam" userId="0e21edd8-11e0-45cc-aeb0-6298f8e489e2" providerId="ADAL" clId="{BF68A962-5B4F-A74F-91CA-7C8A07E52169}" dt="2020-06-11T16:26:30.581" v="542" actId="2696"/>
        <pc:sldMkLst>
          <pc:docMk/>
          <pc:sldMk cId="892076497" sldId="718"/>
        </pc:sldMkLst>
      </pc:sldChg>
      <pc:sldChg chg="addSp modSp modAnim modNotesTx">
        <pc:chgData name="Styrnol, Miriam" userId="0e21edd8-11e0-45cc-aeb0-6298f8e489e2" providerId="ADAL" clId="{BF68A962-5B4F-A74F-91CA-7C8A07E52169}" dt="2020-06-16T09:54:13.684" v="22643" actId="20577"/>
        <pc:sldMkLst>
          <pc:docMk/>
          <pc:sldMk cId="4032956551" sldId="719"/>
        </pc:sldMkLst>
        <pc:spChg chg="add mod">
          <ac:chgData name="Styrnol, Miriam" userId="0e21edd8-11e0-45cc-aeb0-6298f8e489e2" providerId="ADAL" clId="{BF68A962-5B4F-A74F-91CA-7C8A07E52169}" dt="2020-06-12T14:28:19.530" v="713" actId="208"/>
          <ac:spMkLst>
            <pc:docMk/>
            <pc:sldMk cId="4032956551" sldId="719"/>
            <ac:spMk id="2" creationId="{1CCBE9B4-E9E3-2147-A0ED-620221652CBB}"/>
          </ac:spMkLst>
        </pc:spChg>
        <pc:spChg chg="mod">
          <ac:chgData name="Styrnol, Miriam" userId="0e21edd8-11e0-45cc-aeb0-6298f8e489e2" providerId="ADAL" clId="{BF68A962-5B4F-A74F-91CA-7C8A07E52169}" dt="2020-06-15T17:05:32.426" v="2421" actId="20577"/>
          <ac:spMkLst>
            <pc:docMk/>
            <pc:sldMk cId="4032956551" sldId="719"/>
            <ac:spMk id="5" creationId="{2FF28398-C77B-45C8-9C9D-BC8B13EF36A0}"/>
          </ac:spMkLst>
        </pc:spChg>
        <pc:spChg chg="mod">
          <ac:chgData name="Styrnol, Miriam" userId="0e21edd8-11e0-45cc-aeb0-6298f8e489e2" providerId="ADAL" clId="{BF68A962-5B4F-A74F-91CA-7C8A07E52169}" dt="2020-06-11T14:36:43.801" v="34" actId="14100"/>
          <ac:spMkLst>
            <pc:docMk/>
            <pc:sldMk cId="4032956551" sldId="719"/>
            <ac:spMk id="6" creationId="{65BDEEE5-2B86-47A1-AF1A-3258876FEAB3}"/>
          </ac:spMkLst>
        </pc:spChg>
        <pc:spChg chg="mod">
          <ac:chgData name="Styrnol, Miriam" userId="0e21edd8-11e0-45cc-aeb0-6298f8e489e2" providerId="ADAL" clId="{BF68A962-5B4F-A74F-91CA-7C8A07E52169}" dt="2020-06-11T14:37:04.037" v="35" actId="207"/>
          <ac:spMkLst>
            <pc:docMk/>
            <pc:sldMk cId="4032956551" sldId="719"/>
            <ac:spMk id="9" creationId="{5124202B-8BAD-4539-A79C-3716C18CD6D8}"/>
          </ac:spMkLst>
        </pc:spChg>
        <pc:spChg chg="mod">
          <ac:chgData name="Styrnol, Miriam" userId="0e21edd8-11e0-45cc-aeb0-6298f8e489e2" providerId="ADAL" clId="{BF68A962-5B4F-A74F-91CA-7C8A07E52169}" dt="2020-06-11T14:37:07.649" v="38" actId="207"/>
          <ac:spMkLst>
            <pc:docMk/>
            <pc:sldMk cId="4032956551" sldId="719"/>
            <ac:spMk id="10" creationId="{37ACC2BE-2EA2-4323-A622-D20D93039E26}"/>
          </ac:spMkLst>
        </pc:spChg>
        <pc:spChg chg="mod">
          <ac:chgData name="Styrnol, Miriam" userId="0e21edd8-11e0-45cc-aeb0-6298f8e489e2" providerId="ADAL" clId="{BF68A962-5B4F-A74F-91CA-7C8A07E52169}" dt="2020-06-11T14:37:16.399" v="40" actId="208"/>
          <ac:spMkLst>
            <pc:docMk/>
            <pc:sldMk cId="4032956551" sldId="719"/>
            <ac:spMk id="11" creationId="{E6F50241-E7D6-46BE-B621-FCB7A50019B2}"/>
          </ac:spMkLst>
        </pc:spChg>
        <pc:spChg chg="mod">
          <ac:chgData name="Styrnol, Miriam" userId="0e21edd8-11e0-45cc-aeb0-6298f8e489e2" providerId="ADAL" clId="{BF68A962-5B4F-A74F-91CA-7C8A07E52169}" dt="2020-06-11T14:37:13.392" v="39" actId="208"/>
          <ac:spMkLst>
            <pc:docMk/>
            <pc:sldMk cId="4032956551" sldId="719"/>
            <ac:spMk id="12" creationId="{D83915D7-758B-44EA-A57B-E4A098B323B2}"/>
          </ac:spMkLst>
        </pc:spChg>
        <pc:spChg chg="mod">
          <ac:chgData name="Styrnol, Miriam" userId="0e21edd8-11e0-45cc-aeb0-6298f8e489e2" providerId="ADAL" clId="{BF68A962-5B4F-A74F-91CA-7C8A07E52169}" dt="2020-06-12T14:30:32.159" v="916" actId="1038"/>
          <ac:spMkLst>
            <pc:docMk/>
            <pc:sldMk cId="4032956551" sldId="719"/>
            <ac:spMk id="26" creationId="{8841582A-D4D6-4DF3-8FBF-B8DB9AA24A95}"/>
          </ac:spMkLst>
        </pc:spChg>
        <pc:spChg chg="mod">
          <ac:chgData name="Styrnol, Miriam" userId="0e21edd8-11e0-45cc-aeb0-6298f8e489e2" providerId="ADAL" clId="{BF68A962-5B4F-A74F-91CA-7C8A07E52169}" dt="2020-06-12T14:30:32.159" v="916" actId="1038"/>
          <ac:spMkLst>
            <pc:docMk/>
            <pc:sldMk cId="4032956551" sldId="719"/>
            <ac:spMk id="27" creationId="{532B8CCF-89D8-4A3E-9913-4BB294F4C943}"/>
          </ac:spMkLst>
        </pc:spChg>
        <pc:spChg chg="mod">
          <ac:chgData name="Styrnol, Miriam" userId="0e21edd8-11e0-45cc-aeb0-6298f8e489e2" providerId="ADAL" clId="{BF68A962-5B4F-A74F-91CA-7C8A07E52169}" dt="2020-06-12T14:22:38.108" v="706" actId="20577"/>
          <ac:spMkLst>
            <pc:docMk/>
            <pc:sldMk cId="4032956551" sldId="719"/>
            <ac:spMk id="31" creationId="{3959942E-2D75-4D7D-87DA-769239C4FF72}"/>
          </ac:spMkLst>
        </pc:spChg>
        <pc:spChg chg="add mod">
          <ac:chgData name="Styrnol, Miriam" userId="0e21edd8-11e0-45cc-aeb0-6298f8e489e2" providerId="ADAL" clId="{BF68A962-5B4F-A74F-91CA-7C8A07E52169}" dt="2020-06-12T14:29:10.976" v="822" actId="1036"/>
          <ac:spMkLst>
            <pc:docMk/>
            <pc:sldMk cId="4032956551" sldId="719"/>
            <ac:spMk id="52" creationId="{C20EAB34-A2F0-9A48-AD7B-8F2479942A23}"/>
          </ac:spMkLst>
        </pc:spChg>
        <pc:spChg chg="add mod">
          <ac:chgData name="Styrnol, Miriam" userId="0e21edd8-11e0-45cc-aeb0-6298f8e489e2" providerId="ADAL" clId="{BF68A962-5B4F-A74F-91CA-7C8A07E52169}" dt="2020-06-12T14:28:46.277" v="820" actId="1038"/>
          <ac:spMkLst>
            <pc:docMk/>
            <pc:sldMk cId="4032956551" sldId="719"/>
            <ac:spMk id="53" creationId="{D7311CE9-DD7B-B240-8652-D25D1B5848F2}"/>
          </ac:spMkLst>
        </pc:spChg>
      </pc:sldChg>
      <pc:sldChg chg="modSp ord modAnim modNotesTx">
        <pc:chgData name="Styrnol, Miriam" userId="0e21edd8-11e0-45cc-aeb0-6298f8e489e2" providerId="ADAL" clId="{BF68A962-5B4F-A74F-91CA-7C8A07E52169}" dt="2020-06-15T21:40:36.292" v="9629" actId="20577"/>
        <pc:sldMkLst>
          <pc:docMk/>
          <pc:sldMk cId="1512613211" sldId="729"/>
        </pc:sldMkLst>
        <pc:spChg chg="mod">
          <ac:chgData name="Styrnol, Miriam" userId="0e21edd8-11e0-45cc-aeb0-6298f8e489e2" providerId="ADAL" clId="{BF68A962-5B4F-A74F-91CA-7C8A07E52169}" dt="2020-06-15T17:05:37.278" v="2432" actId="20577"/>
          <ac:spMkLst>
            <pc:docMk/>
            <pc:sldMk cId="1512613211" sldId="729"/>
            <ac:spMk id="3" creationId="{390DE228-300B-4BB1-9DB1-7ABB22D7BD88}"/>
          </ac:spMkLst>
        </pc:spChg>
        <pc:spChg chg="mod">
          <ac:chgData name="Styrnol, Miriam" userId="0e21edd8-11e0-45cc-aeb0-6298f8e489e2" providerId="ADAL" clId="{BF68A962-5B4F-A74F-91CA-7C8A07E52169}" dt="2020-06-15T16:56:24.333" v="2358" actId="20577"/>
          <ac:spMkLst>
            <pc:docMk/>
            <pc:sldMk cId="1512613211" sldId="729"/>
            <ac:spMk id="99" creationId="{1F8B2D8F-F2B1-4B9F-B34C-69E5C63C6B32}"/>
          </ac:spMkLst>
        </pc:spChg>
        <pc:spChg chg="mod">
          <ac:chgData name="Styrnol, Miriam" userId="0e21edd8-11e0-45cc-aeb0-6298f8e489e2" providerId="ADAL" clId="{BF68A962-5B4F-A74F-91CA-7C8A07E52169}" dt="2020-06-15T16:56:27.060" v="2363" actId="20577"/>
          <ac:spMkLst>
            <pc:docMk/>
            <pc:sldMk cId="1512613211" sldId="729"/>
            <ac:spMk id="100" creationId="{3C7F9447-500C-450D-A5FD-9F62D803BA35}"/>
          </ac:spMkLst>
        </pc:spChg>
        <pc:spChg chg="mod">
          <ac:chgData name="Styrnol, Miriam" userId="0e21edd8-11e0-45cc-aeb0-6298f8e489e2" providerId="ADAL" clId="{BF68A962-5B4F-A74F-91CA-7C8A07E52169}" dt="2020-06-15T16:56:21.662" v="2353" actId="20577"/>
          <ac:spMkLst>
            <pc:docMk/>
            <pc:sldMk cId="1512613211" sldId="729"/>
            <ac:spMk id="101" creationId="{737F9655-E34B-42CD-90D5-B5BB9600AA73}"/>
          </ac:spMkLst>
        </pc:spChg>
      </pc:sldChg>
      <pc:sldChg chg="modSp modAnim modNotesTx">
        <pc:chgData name="Styrnol, Miriam" userId="0e21edd8-11e0-45cc-aeb0-6298f8e489e2" providerId="ADAL" clId="{BF68A962-5B4F-A74F-91CA-7C8A07E52169}" dt="2020-06-17T07:10:50.980" v="24891" actId="20577"/>
        <pc:sldMkLst>
          <pc:docMk/>
          <pc:sldMk cId="3538159346" sldId="750"/>
        </pc:sldMkLst>
        <pc:spChg chg="mod">
          <ac:chgData name="Styrnol, Miriam" userId="0e21edd8-11e0-45cc-aeb0-6298f8e489e2" providerId="ADAL" clId="{BF68A962-5B4F-A74F-91CA-7C8A07E52169}" dt="2020-06-17T07:01:29.631" v="24762" actId="1036"/>
          <ac:spMkLst>
            <pc:docMk/>
            <pc:sldMk cId="3538159346" sldId="750"/>
            <ac:spMk id="4" creationId="{9CB00E1F-E88B-174C-ADB2-82AE65BCEC7A}"/>
          </ac:spMkLst>
        </pc:spChg>
        <pc:spChg chg="mod">
          <ac:chgData name="Styrnol, Miriam" userId="0e21edd8-11e0-45cc-aeb0-6298f8e489e2" providerId="ADAL" clId="{BF68A962-5B4F-A74F-91CA-7C8A07E52169}" dt="2020-06-17T07:01:29.631" v="24762" actId="1036"/>
          <ac:spMkLst>
            <pc:docMk/>
            <pc:sldMk cId="3538159346" sldId="750"/>
            <ac:spMk id="5" creationId="{AB476250-D49F-0F41-B624-9991105D2450}"/>
          </ac:spMkLst>
        </pc:spChg>
        <pc:spChg chg="mod">
          <ac:chgData name="Styrnol, Miriam" userId="0e21edd8-11e0-45cc-aeb0-6298f8e489e2" providerId="ADAL" clId="{BF68A962-5B4F-A74F-91CA-7C8A07E52169}" dt="2020-06-17T07:01:29.631" v="24762" actId="1036"/>
          <ac:spMkLst>
            <pc:docMk/>
            <pc:sldMk cId="3538159346" sldId="750"/>
            <ac:spMk id="6" creationId="{AA182629-EF0A-FD4B-9718-3FDCDFCCAF5A}"/>
          </ac:spMkLst>
        </pc:spChg>
      </pc:sldChg>
      <pc:sldChg chg="del">
        <pc:chgData name="Styrnol, Miriam" userId="0e21edd8-11e0-45cc-aeb0-6298f8e489e2" providerId="ADAL" clId="{BF68A962-5B4F-A74F-91CA-7C8A07E52169}" dt="2020-06-11T15:41:56.764" v="416" actId="2696"/>
        <pc:sldMkLst>
          <pc:docMk/>
          <pc:sldMk cId="2327503281" sldId="752"/>
        </pc:sldMkLst>
      </pc:sldChg>
      <pc:sldChg chg="modAnim modNotesTx">
        <pc:chgData name="Styrnol, Miriam" userId="0e21edd8-11e0-45cc-aeb0-6298f8e489e2" providerId="ADAL" clId="{BF68A962-5B4F-A74F-91CA-7C8A07E52169}" dt="2020-06-17T06:56:21.083" v="24434" actId="20577"/>
        <pc:sldMkLst>
          <pc:docMk/>
          <pc:sldMk cId="2870039747" sldId="753"/>
        </pc:sldMkLst>
      </pc:sldChg>
      <pc:sldChg chg="addSp modSp ord">
        <pc:chgData name="Styrnol, Miriam" userId="0e21edd8-11e0-45cc-aeb0-6298f8e489e2" providerId="ADAL" clId="{BF68A962-5B4F-A74F-91CA-7C8A07E52169}" dt="2020-06-15T17:09:33.336" v="2442" actId="20577"/>
        <pc:sldMkLst>
          <pc:docMk/>
          <pc:sldMk cId="4186170652" sldId="755"/>
        </pc:sldMkLst>
        <pc:spChg chg="mod">
          <ac:chgData name="Styrnol, Miriam" userId="0e21edd8-11e0-45cc-aeb0-6298f8e489e2" providerId="ADAL" clId="{BF68A962-5B4F-A74F-91CA-7C8A07E52169}" dt="2020-06-11T15:21:14.119" v="398" actId="20577"/>
          <ac:spMkLst>
            <pc:docMk/>
            <pc:sldMk cId="4186170652" sldId="755"/>
            <ac:spMk id="13" creationId="{A2824CBD-365D-48E0-B091-FA515917F8E9}"/>
          </ac:spMkLst>
        </pc:spChg>
        <pc:spChg chg="mod">
          <ac:chgData name="Styrnol, Miriam" userId="0e21edd8-11e0-45cc-aeb0-6298f8e489e2" providerId="ADAL" clId="{BF68A962-5B4F-A74F-91CA-7C8A07E52169}" dt="2020-06-15T17:09:33.336" v="2442" actId="20577"/>
          <ac:spMkLst>
            <pc:docMk/>
            <pc:sldMk cId="4186170652" sldId="755"/>
            <ac:spMk id="17" creationId="{957DBA73-42FA-4F00-A231-8E8144AE753E}"/>
          </ac:spMkLst>
        </pc:spChg>
        <pc:spChg chg="add mod">
          <ac:chgData name="Styrnol, Miriam" userId="0e21edd8-11e0-45cc-aeb0-6298f8e489e2" providerId="ADAL" clId="{BF68A962-5B4F-A74F-91CA-7C8A07E52169}" dt="2020-06-11T15:21:02.740" v="388" actId="20577"/>
          <ac:spMkLst>
            <pc:docMk/>
            <pc:sldMk cId="4186170652" sldId="755"/>
            <ac:spMk id="18" creationId="{16339647-468A-4B47-B429-EF64C861AC59}"/>
          </ac:spMkLst>
        </pc:spChg>
        <pc:spChg chg="add mod">
          <ac:chgData name="Styrnol, Miriam" userId="0e21edd8-11e0-45cc-aeb0-6298f8e489e2" providerId="ADAL" clId="{BF68A962-5B4F-A74F-91CA-7C8A07E52169}" dt="2020-06-11T15:21:05.158" v="397" actId="20577"/>
          <ac:spMkLst>
            <pc:docMk/>
            <pc:sldMk cId="4186170652" sldId="755"/>
            <ac:spMk id="19" creationId="{2D20DC89-3D9F-CD4B-A008-9BFA13B061F6}"/>
          </ac:spMkLst>
        </pc:spChg>
      </pc:sldChg>
      <pc:sldChg chg="modSp del ord">
        <pc:chgData name="Styrnol, Miriam" userId="0e21edd8-11e0-45cc-aeb0-6298f8e489e2" providerId="ADAL" clId="{BF68A962-5B4F-A74F-91CA-7C8A07E52169}" dt="2020-06-11T16:01:05.808" v="466" actId="2696"/>
        <pc:sldMkLst>
          <pc:docMk/>
          <pc:sldMk cId="4137628460" sldId="757"/>
        </pc:sldMkLst>
        <pc:spChg chg="mod">
          <ac:chgData name="Styrnol, Miriam" userId="0e21edd8-11e0-45cc-aeb0-6298f8e489e2" providerId="ADAL" clId="{BF68A962-5B4F-A74F-91CA-7C8A07E52169}" dt="2020-06-11T15:10:21.601" v="147" actId="20577"/>
          <ac:spMkLst>
            <pc:docMk/>
            <pc:sldMk cId="4137628460" sldId="757"/>
            <ac:spMk id="3" creationId="{EBFF9CCE-9FC8-4FC5-A44E-FA471613349E}"/>
          </ac:spMkLst>
        </pc:spChg>
      </pc:sldChg>
      <pc:sldChg chg="modSp ord modAnim modNotesTx">
        <pc:chgData name="Styrnol, Miriam" userId="0e21edd8-11e0-45cc-aeb0-6298f8e489e2" providerId="ADAL" clId="{BF68A962-5B4F-A74F-91CA-7C8A07E52169}" dt="2020-06-16T18:24:49.808" v="22689"/>
        <pc:sldMkLst>
          <pc:docMk/>
          <pc:sldMk cId="3129372266" sldId="758"/>
        </pc:sldMkLst>
        <pc:spChg chg="mod">
          <ac:chgData name="Styrnol, Miriam" userId="0e21edd8-11e0-45cc-aeb0-6298f8e489e2" providerId="ADAL" clId="{BF68A962-5B4F-A74F-91CA-7C8A07E52169}" dt="2020-06-16T09:35:52.613" v="20974" actId="207"/>
          <ac:spMkLst>
            <pc:docMk/>
            <pc:sldMk cId="3129372266" sldId="758"/>
            <ac:spMk id="7" creationId="{40652B89-4DCF-4FC5-A7D3-84108DC5272D}"/>
          </ac:spMkLst>
        </pc:spChg>
        <pc:spChg chg="mod">
          <ac:chgData name="Styrnol, Miriam" userId="0e21edd8-11e0-45cc-aeb0-6298f8e489e2" providerId="ADAL" clId="{BF68A962-5B4F-A74F-91CA-7C8A07E52169}" dt="2020-06-16T09:37:12.320" v="20991" actId="207"/>
          <ac:spMkLst>
            <pc:docMk/>
            <pc:sldMk cId="3129372266" sldId="758"/>
            <ac:spMk id="11" creationId="{DB3C4A7B-F531-4C5E-87FF-7459010FFBAD}"/>
          </ac:spMkLst>
        </pc:spChg>
      </pc:sldChg>
      <pc:sldChg chg="addSp delSp modSp">
        <pc:chgData name="Styrnol, Miriam" userId="0e21edd8-11e0-45cc-aeb0-6298f8e489e2" providerId="ADAL" clId="{BF68A962-5B4F-A74F-91CA-7C8A07E52169}" dt="2020-06-16T09:53:28.138" v="22638" actId="242"/>
        <pc:sldMkLst>
          <pc:docMk/>
          <pc:sldMk cId="687653210" sldId="761"/>
        </pc:sldMkLst>
        <pc:spChg chg="mod">
          <ac:chgData name="Styrnol, Miriam" userId="0e21edd8-11e0-45cc-aeb0-6298f8e489e2" providerId="ADAL" clId="{BF68A962-5B4F-A74F-91CA-7C8A07E52169}" dt="2020-06-16T09:53:28.138" v="22638" actId="242"/>
          <ac:spMkLst>
            <pc:docMk/>
            <pc:sldMk cId="687653210" sldId="761"/>
            <ac:spMk id="35" creationId="{D4B28EAD-E56B-7348-93AB-352F92979A16}"/>
          </ac:spMkLst>
        </pc:spChg>
        <pc:spChg chg="mod">
          <ac:chgData name="Styrnol, Miriam" userId="0e21edd8-11e0-45cc-aeb0-6298f8e489e2" providerId="ADAL" clId="{BF68A962-5B4F-A74F-91CA-7C8A07E52169}" dt="2020-06-15T12:40:37.026" v="1410" actId="20577"/>
          <ac:spMkLst>
            <pc:docMk/>
            <pc:sldMk cId="687653210" sldId="761"/>
            <ac:spMk id="36" creationId="{6AA7C886-CC76-F247-95CF-DB6ED5908447}"/>
          </ac:spMkLst>
        </pc:spChg>
        <pc:spChg chg="mod">
          <ac:chgData name="Styrnol, Miriam" userId="0e21edd8-11e0-45cc-aeb0-6298f8e489e2" providerId="ADAL" clId="{BF68A962-5B4F-A74F-91CA-7C8A07E52169}" dt="2020-06-11T15:27:10.086" v="413" actId="20577"/>
          <ac:spMkLst>
            <pc:docMk/>
            <pc:sldMk cId="687653210" sldId="761"/>
            <ac:spMk id="37" creationId="{D78554F4-091E-A346-82C0-01A78899675B}"/>
          </ac:spMkLst>
        </pc:spChg>
        <pc:picChg chg="add mod modCrop">
          <ac:chgData name="Styrnol, Miriam" userId="0e21edd8-11e0-45cc-aeb0-6298f8e489e2" providerId="ADAL" clId="{BF68A962-5B4F-A74F-91CA-7C8A07E52169}" dt="2020-06-15T12:42:24.339" v="1454" actId="1038"/>
          <ac:picMkLst>
            <pc:docMk/>
            <pc:sldMk cId="687653210" sldId="761"/>
            <ac:picMk id="5" creationId="{AE434DB4-39DC-204C-B5EF-B7B884C7BE83}"/>
          </ac:picMkLst>
        </pc:picChg>
        <pc:picChg chg="del">
          <ac:chgData name="Styrnol, Miriam" userId="0e21edd8-11e0-45cc-aeb0-6298f8e489e2" providerId="ADAL" clId="{BF68A962-5B4F-A74F-91CA-7C8A07E52169}" dt="2020-06-15T12:40:49.357" v="1411" actId="478"/>
          <ac:picMkLst>
            <pc:docMk/>
            <pc:sldMk cId="687653210" sldId="761"/>
            <ac:picMk id="38" creationId="{9040D564-041E-1748-A2DC-B5A559409264}"/>
          </ac:picMkLst>
        </pc:picChg>
      </pc:sldChg>
      <pc:sldChg chg="modSp modNotesTx">
        <pc:chgData name="Styrnol, Miriam" userId="0e21edd8-11e0-45cc-aeb0-6298f8e489e2" providerId="ADAL" clId="{BF68A962-5B4F-A74F-91CA-7C8A07E52169}" dt="2020-06-15T21:41:40.312" v="9889" actId="20577"/>
        <pc:sldMkLst>
          <pc:docMk/>
          <pc:sldMk cId="1686340061" sldId="765"/>
        </pc:sldMkLst>
        <pc:spChg chg="mod">
          <ac:chgData name="Styrnol, Miriam" userId="0e21edd8-11e0-45cc-aeb0-6298f8e489e2" providerId="ADAL" clId="{BF68A962-5B4F-A74F-91CA-7C8A07E52169}" dt="2020-06-15T17:01:44.652" v="2376" actId="20577"/>
          <ac:spMkLst>
            <pc:docMk/>
            <pc:sldMk cId="1686340061" sldId="765"/>
            <ac:spMk id="6" creationId="{25566E46-7FD2-2E4E-9FAF-F4D192CBBF34}"/>
          </ac:spMkLst>
        </pc:spChg>
      </pc:sldChg>
      <pc:sldChg chg="addSp delSp modSp modNotesTx">
        <pc:chgData name="Styrnol, Miriam" userId="0e21edd8-11e0-45cc-aeb0-6298f8e489e2" providerId="ADAL" clId="{BF68A962-5B4F-A74F-91CA-7C8A07E52169}" dt="2020-06-16T09:54:35.757" v="22647" actId="313"/>
        <pc:sldMkLst>
          <pc:docMk/>
          <pc:sldMk cId="51346301" sldId="766"/>
        </pc:sldMkLst>
        <pc:spChg chg="add del mod">
          <ac:chgData name="Styrnol, Miriam" userId="0e21edd8-11e0-45cc-aeb0-6298f8e489e2" providerId="ADAL" clId="{BF68A962-5B4F-A74F-91CA-7C8A07E52169}" dt="2020-06-15T19:06:29.287" v="5098" actId="478"/>
          <ac:spMkLst>
            <pc:docMk/>
            <pc:sldMk cId="51346301" sldId="766"/>
            <ac:spMk id="2" creationId="{5FE84B09-2FF6-4B44-8032-897BF00C4D1A}"/>
          </ac:spMkLst>
        </pc:spChg>
        <pc:spChg chg="mod">
          <ac:chgData name="Styrnol, Miriam" userId="0e21edd8-11e0-45cc-aeb0-6298f8e489e2" providerId="ADAL" clId="{BF68A962-5B4F-A74F-91CA-7C8A07E52169}" dt="2020-06-15T21:39:16.207" v="9489" actId="20577"/>
          <ac:spMkLst>
            <pc:docMk/>
            <pc:sldMk cId="51346301" sldId="766"/>
            <ac:spMk id="7" creationId="{60937288-87B4-8748-B65E-B68F7CF0ED6F}"/>
          </ac:spMkLst>
        </pc:spChg>
        <pc:spChg chg="mod">
          <ac:chgData name="Styrnol, Miriam" userId="0e21edd8-11e0-45cc-aeb0-6298f8e489e2" providerId="ADAL" clId="{BF68A962-5B4F-A74F-91CA-7C8A07E52169}" dt="2020-06-11T15:55:29.840" v="451" actId="207"/>
          <ac:spMkLst>
            <pc:docMk/>
            <pc:sldMk cId="51346301" sldId="766"/>
            <ac:spMk id="9" creationId="{C566E2B7-F1AE-324B-9E3F-00E4E08A0BB1}"/>
          </ac:spMkLst>
        </pc:spChg>
        <pc:spChg chg="mod">
          <ac:chgData name="Styrnol, Miriam" userId="0e21edd8-11e0-45cc-aeb0-6298f8e489e2" providerId="ADAL" clId="{BF68A962-5B4F-A74F-91CA-7C8A07E52169}" dt="2020-06-11T15:55:29.840" v="451" actId="207"/>
          <ac:spMkLst>
            <pc:docMk/>
            <pc:sldMk cId="51346301" sldId="766"/>
            <ac:spMk id="10" creationId="{1444FCDC-EF58-8447-B29A-A5330BF23EC3}"/>
          </ac:spMkLst>
        </pc:spChg>
        <pc:spChg chg="mod">
          <ac:chgData name="Styrnol, Miriam" userId="0e21edd8-11e0-45cc-aeb0-6298f8e489e2" providerId="ADAL" clId="{BF68A962-5B4F-A74F-91CA-7C8A07E52169}" dt="2020-06-11T15:55:29.840" v="451" actId="207"/>
          <ac:spMkLst>
            <pc:docMk/>
            <pc:sldMk cId="51346301" sldId="766"/>
            <ac:spMk id="11" creationId="{5B65C56A-34E0-444A-AD97-EA43910FB9D7}"/>
          </ac:spMkLst>
        </pc:spChg>
        <pc:spChg chg="mod">
          <ac:chgData name="Styrnol, Miriam" userId="0e21edd8-11e0-45cc-aeb0-6298f8e489e2" providerId="ADAL" clId="{BF68A962-5B4F-A74F-91CA-7C8A07E52169}" dt="2020-06-11T15:55:29.840" v="451" actId="207"/>
          <ac:spMkLst>
            <pc:docMk/>
            <pc:sldMk cId="51346301" sldId="766"/>
            <ac:spMk id="12" creationId="{D2179371-CCB6-ED4C-AF26-D36591270101}"/>
          </ac:spMkLst>
        </pc:spChg>
        <pc:spChg chg="mod">
          <ac:chgData name="Styrnol, Miriam" userId="0e21edd8-11e0-45cc-aeb0-6298f8e489e2" providerId="ADAL" clId="{BF68A962-5B4F-A74F-91CA-7C8A07E52169}" dt="2020-06-11T15:55:29.840" v="451" actId="207"/>
          <ac:spMkLst>
            <pc:docMk/>
            <pc:sldMk cId="51346301" sldId="766"/>
            <ac:spMk id="13" creationId="{557C9F73-87AF-6E46-BC5E-23226E9D3A24}"/>
          </ac:spMkLst>
        </pc:spChg>
        <pc:spChg chg="mod">
          <ac:chgData name="Styrnol, Miriam" userId="0e21edd8-11e0-45cc-aeb0-6298f8e489e2" providerId="ADAL" clId="{BF68A962-5B4F-A74F-91CA-7C8A07E52169}" dt="2020-06-11T15:55:29.840" v="451" actId="207"/>
          <ac:spMkLst>
            <pc:docMk/>
            <pc:sldMk cId="51346301" sldId="766"/>
            <ac:spMk id="14" creationId="{6374D21D-CFC6-854A-B935-DAE5D7A67687}"/>
          </ac:spMkLst>
        </pc:spChg>
        <pc:spChg chg="mod">
          <ac:chgData name="Styrnol, Miriam" userId="0e21edd8-11e0-45cc-aeb0-6298f8e489e2" providerId="ADAL" clId="{BF68A962-5B4F-A74F-91CA-7C8A07E52169}" dt="2020-06-11T15:55:29.840" v="451" actId="207"/>
          <ac:spMkLst>
            <pc:docMk/>
            <pc:sldMk cId="51346301" sldId="766"/>
            <ac:spMk id="15" creationId="{B6AD0804-D188-B145-AB1A-F21AF5E0AC6B}"/>
          </ac:spMkLst>
        </pc:spChg>
        <pc:spChg chg="mod">
          <ac:chgData name="Styrnol, Miriam" userId="0e21edd8-11e0-45cc-aeb0-6298f8e489e2" providerId="ADAL" clId="{BF68A962-5B4F-A74F-91CA-7C8A07E52169}" dt="2020-06-11T15:55:29.840" v="451" actId="207"/>
          <ac:spMkLst>
            <pc:docMk/>
            <pc:sldMk cId="51346301" sldId="766"/>
            <ac:spMk id="16" creationId="{ECD6E647-F9D5-DB42-9CEB-01D6B3CAB88B}"/>
          </ac:spMkLst>
        </pc:spChg>
        <pc:spChg chg="mod">
          <ac:chgData name="Styrnol, Miriam" userId="0e21edd8-11e0-45cc-aeb0-6298f8e489e2" providerId="ADAL" clId="{BF68A962-5B4F-A74F-91CA-7C8A07E52169}" dt="2020-06-11T15:55:29.840" v="451" actId="207"/>
          <ac:spMkLst>
            <pc:docMk/>
            <pc:sldMk cId="51346301" sldId="766"/>
            <ac:spMk id="17" creationId="{12D57AAB-6B18-3A4A-B829-DAFEA57CE962}"/>
          </ac:spMkLst>
        </pc:spChg>
        <pc:spChg chg="mod">
          <ac:chgData name="Styrnol, Miriam" userId="0e21edd8-11e0-45cc-aeb0-6298f8e489e2" providerId="ADAL" clId="{BF68A962-5B4F-A74F-91CA-7C8A07E52169}" dt="2020-06-11T15:55:29.840" v="451" actId="207"/>
          <ac:spMkLst>
            <pc:docMk/>
            <pc:sldMk cId="51346301" sldId="766"/>
            <ac:spMk id="18" creationId="{D260D095-9B61-1C4C-A526-AA2D419DFBE3}"/>
          </ac:spMkLst>
        </pc:spChg>
        <pc:spChg chg="mod">
          <ac:chgData name="Styrnol, Miriam" userId="0e21edd8-11e0-45cc-aeb0-6298f8e489e2" providerId="ADAL" clId="{BF68A962-5B4F-A74F-91CA-7C8A07E52169}" dt="2020-06-11T15:55:49.697" v="457" actId="207"/>
          <ac:spMkLst>
            <pc:docMk/>
            <pc:sldMk cId="51346301" sldId="766"/>
            <ac:spMk id="20" creationId="{8C8DB6C2-5647-D443-869A-F95FCDC715EB}"/>
          </ac:spMkLst>
        </pc:spChg>
        <pc:spChg chg="mod">
          <ac:chgData name="Styrnol, Miriam" userId="0e21edd8-11e0-45cc-aeb0-6298f8e489e2" providerId="ADAL" clId="{BF68A962-5B4F-A74F-91CA-7C8A07E52169}" dt="2020-06-11T15:55:49.697" v="457" actId="207"/>
          <ac:spMkLst>
            <pc:docMk/>
            <pc:sldMk cId="51346301" sldId="766"/>
            <ac:spMk id="22" creationId="{8CBDE8BB-A1D3-ED4F-8A9F-A612D7743E05}"/>
          </ac:spMkLst>
        </pc:spChg>
        <pc:spChg chg="mod">
          <ac:chgData name="Styrnol, Miriam" userId="0e21edd8-11e0-45cc-aeb0-6298f8e489e2" providerId="ADAL" clId="{BF68A962-5B4F-A74F-91CA-7C8A07E52169}" dt="2020-06-11T15:55:49.697" v="457" actId="207"/>
          <ac:spMkLst>
            <pc:docMk/>
            <pc:sldMk cId="51346301" sldId="766"/>
            <ac:spMk id="24" creationId="{60A4D71F-8A49-5349-87CA-D8ADD34135FA}"/>
          </ac:spMkLst>
        </pc:spChg>
        <pc:spChg chg="mod">
          <ac:chgData name="Styrnol, Miriam" userId="0e21edd8-11e0-45cc-aeb0-6298f8e489e2" providerId="ADAL" clId="{BF68A962-5B4F-A74F-91CA-7C8A07E52169}" dt="2020-06-11T15:55:49.697" v="457" actId="207"/>
          <ac:spMkLst>
            <pc:docMk/>
            <pc:sldMk cId="51346301" sldId="766"/>
            <ac:spMk id="26" creationId="{ABA0F834-506F-6C46-964A-2D1AC9CEBBA7}"/>
          </ac:spMkLst>
        </pc:spChg>
        <pc:spChg chg="mod">
          <ac:chgData name="Styrnol, Miriam" userId="0e21edd8-11e0-45cc-aeb0-6298f8e489e2" providerId="ADAL" clId="{BF68A962-5B4F-A74F-91CA-7C8A07E52169}" dt="2020-06-11T15:55:29.840" v="451" actId="207"/>
          <ac:spMkLst>
            <pc:docMk/>
            <pc:sldMk cId="51346301" sldId="766"/>
            <ac:spMk id="27" creationId="{88367CF7-7DDE-C14F-B845-C2B4AF988975}"/>
          </ac:spMkLst>
        </pc:spChg>
        <pc:spChg chg="mod">
          <ac:chgData name="Styrnol, Miriam" userId="0e21edd8-11e0-45cc-aeb0-6298f8e489e2" providerId="ADAL" clId="{BF68A962-5B4F-A74F-91CA-7C8A07E52169}" dt="2020-06-11T15:55:29.840" v="451" actId="207"/>
          <ac:spMkLst>
            <pc:docMk/>
            <pc:sldMk cId="51346301" sldId="766"/>
            <ac:spMk id="28" creationId="{A8C35452-A558-6044-B46D-73A0EA3A7553}"/>
          </ac:spMkLst>
        </pc:spChg>
        <pc:picChg chg="mod">
          <ac:chgData name="Styrnol, Miriam" userId="0e21edd8-11e0-45cc-aeb0-6298f8e489e2" providerId="ADAL" clId="{BF68A962-5B4F-A74F-91CA-7C8A07E52169}" dt="2020-06-11T15:55:36.040" v="455" actId="1076"/>
          <ac:picMkLst>
            <pc:docMk/>
            <pc:sldMk cId="51346301" sldId="766"/>
            <ac:picMk id="30" creationId="{5B42D6EC-AACD-0C41-84B2-87EF48510B23}"/>
          </ac:picMkLst>
        </pc:picChg>
        <pc:picChg chg="mod">
          <ac:chgData name="Styrnol, Miriam" userId="0e21edd8-11e0-45cc-aeb0-6298f8e489e2" providerId="ADAL" clId="{BF68A962-5B4F-A74F-91CA-7C8A07E52169}" dt="2020-06-11T15:55:43.866" v="456" actId="207"/>
          <ac:picMkLst>
            <pc:docMk/>
            <pc:sldMk cId="51346301" sldId="766"/>
            <ac:picMk id="31" creationId="{8DDA59BD-68DB-B44F-90DF-5439FA43A9D3}"/>
          </ac:picMkLst>
        </pc:picChg>
      </pc:sldChg>
      <pc:sldChg chg="modSp modNotesTx">
        <pc:chgData name="Styrnol, Miriam" userId="0e21edd8-11e0-45cc-aeb0-6298f8e489e2" providerId="ADAL" clId="{BF68A962-5B4F-A74F-91CA-7C8A07E52169}" dt="2020-06-16T09:54:52.198" v="22648" actId="313"/>
        <pc:sldMkLst>
          <pc:docMk/>
          <pc:sldMk cId="4000678466" sldId="767"/>
        </pc:sldMkLst>
        <pc:spChg chg="mod">
          <ac:chgData name="Styrnol, Miriam" userId="0e21edd8-11e0-45cc-aeb0-6298f8e489e2" providerId="ADAL" clId="{BF68A962-5B4F-A74F-91CA-7C8A07E52169}" dt="2020-06-11T14:48:57.880" v="123" actId="20577"/>
          <ac:spMkLst>
            <pc:docMk/>
            <pc:sldMk cId="4000678466" sldId="767"/>
            <ac:spMk id="5" creationId="{5A0FE8E8-71BA-4B42-9D56-FF2C3779759B}"/>
          </ac:spMkLst>
        </pc:spChg>
        <pc:spChg chg="mod">
          <ac:chgData name="Styrnol, Miriam" userId="0e21edd8-11e0-45cc-aeb0-6298f8e489e2" providerId="ADAL" clId="{BF68A962-5B4F-A74F-91CA-7C8A07E52169}" dt="2020-06-11T16:12:27.106" v="487" actId="20577"/>
          <ac:spMkLst>
            <pc:docMk/>
            <pc:sldMk cId="4000678466" sldId="767"/>
            <ac:spMk id="9" creationId="{0BB346A4-0B29-264D-8562-953AD1CC649E}"/>
          </ac:spMkLst>
        </pc:spChg>
        <pc:graphicFrameChg chg="mod">
          <ac:chgData name="Styrnol, Miriam" userId="0e21edd8-11e0-45cc-aeb0-6298f8e489e2" providerId="ADAL" clId="{BF68A962-5B4F-A74F-91CA-7C8A07E52169}" dt="2020-06-16T08:41:09.783" v="15764" actId="20577"/>
          <ac:graphicFrameMkLst>
            <pc:docMk/>
            <pc:sldMk cId="4000678466" sldId="767"/>
            <ac:graphicFrameMk id="8" creationId="{EBE8F774-FED3-E845-9294-B648105840B8}"/>
          </ac:graphicFrameMkLst>
        </pc:graphicFrameChg>
      </pc:sldChg>
      <pc:sldChg chg="new del">
        <pc:chgData name="Styrnol, Miriam" userId="0e21edd8-11e0-45cc-aeb0-6298f8e489e2" providerId="ADAL" clId="{BF68A962-5B4F-A74F-91CA-7C8A07E52169}" dt="2020-06-11T16:11:53.892" v="474" actId="2696"/>
        <pc:sldMkLst>
          <pc:docMk/>
          <pc:sldMk cId="2253825353" sldId="768"/>
        </pc:sldMkLst>
      </pc:sldChg>
      <pc:sldChg chg="modSp new del">
        <pc:chgData name="Styrnol, Miriam" userId="0e21edd8-11e0-45cc-aeb0-6298f8e489e2" providerId="ADAL" clId="{BF68A962-5B4F-A74F-91CA-7C8A07E52169}" dt="2020-06-11T15:07:14.355" v="141" actId="2696"/>
        <pc:sldMkLst>
          <pc:docMk/>
          <pc:sldMk cId="2670610595" sldId="768"/>
        </pc:sldMkLst>
        <pc:spChg chg="mod">
          <ac:chgData name="Styrnol, Miriam" userId="0e21edd8-11e0-45cc-aeb0-6298f8e489e2" providerId="ADAL" clId="{BF68A962-5B4F-A74F-91CA-7C8A07E52169}" dt="2020-06-11T14:54:37.334" v="132" actId="27636"/>
          <ac:spMkLst>
            <pc:docMk/>
            <pc:sldMk cId="2670610595" sldId="768"/>
            <ac:spMk id="2" creationId="{558D4852-08B5-474A-BD23-DB25141D839D}"/>
          </ac:spMkLst>
        </pc:spChg>
      </pc:sldChg>
      <pc:sldChg chg="new del">
        <pc:chgData name="Styrnol, Miriam" userId="0e21edd8-11e0-45cc-aeb0-6298f8e489e2" providerId="ADAL" clId="{BF68A962-5B4F-A74F-91CA-7C8A07E52169}" dt="2020-06-11T16:11:48.671" v="472" actId="2696"/>
        <pc:sldMkLst>
          <pc:docMk/>
          <pc:sldMk cId="2707826724" sldId="768"/>
        </pc:sldMkLst>
      </pc:sldChg>
      <pc:sldChg chg="addSp delSp modSp add ord modAnim modNotesTx">
        <pc:chgData name="Styrnol, Miriam" userId="0e21edd8-11e0-45cc-aeb0-6298f8e489e2" providerId="ADAL" clId="{BF68A962-5B4F-A74F-91CA-7C8A07E52169}" dt="2020-06-16T18:05:58.507" v="22652" actId="20577"/>
        <pc:sldMkLst>
          <pc:docMk/>
          <pc:sldMk cId="3556045481" sldId="768"/>
        </pc:sldMkLst>
        <pc:spChg chg="add mod">
          <ac:chgData name="Styrnol, Miriam" userId="0e21edd8-11e0-45cc-aeb0-6298f8e489e2" providerId="ADAL" clId="{BF68A962-5B4F-A74F-91CA-7C8A07E52169}" dt="2020-06-16T09:36:38.448" v="20986" actId="5793"/>
          <ac:spMkLst>
            <pc:docMk/>
            <pc:sldMk cId="3556045481" sldId="768"/>
            <ac:spMk id="2" creationId="{53813D29-ADF7-E341-9268-3BE40F27EE28}"/>
          </ac:spMkLst>
        </pc:spChg>
        <pc:spChg chg="mod">
          <ac:chgData name="Styrnol, Miriam" userId="0e21edd8-11e0-45cc-aeb0-6298f8e489e2" providerId="ADAL" clId="{BF68A962-5B4F-A74F-91CA-7C8A07E52169}" dt="2020-06-15T15:41:50.088" v="2011" actId="20577"/>
          <ac:spMkLst>
            <pc:docMk/>
            <pc:sldMk cId="3556045481" sldId="768"/>
            <ac:spMk id="5" creationId="{5A0FE8E8-71BA-4B42-9D56-FF2C3779759B}"/>
          </ac:spMkLst>
        </pc:spChg>
        <pc:spChg chg="del">
          <ac:chgData name="Styrnol, Miriam" userId="0e21edd8-11e0-45cc-aeb0-6298f8e489e2" providerId="ADAL" clId="{BF68A962-5B4F-A74F-91CA-7C8A07E52169}" dt="2020-06-11T16:12:11.288" v="479" actId="478"/>
          <ac:spMkLst>
            <pc:docMk/>
            <pc:sldMk cId="3556045481" sldId="768"/>
            <ac:spMk id="6" creationId="{45F4415B-A157-084B-81DE-AE3764766367}"/>
          </ac:spMkLst>
        </pc:spChg>
        <pc:spChg chg="del mod">
          <ac:chgData name="Styrnol, Miriam" userId="0e21edd8-11e0-45cc-aeb0-6298f8e489e2" providerId="ADAL" clId="{BF68A962-5B4F-A74F-91CA-7C8A07E52169}" dt="2020-06-11T16:12:20.414" v="481" actId="478"/>
          <ac:spMkLst>
            <pc:docMk/>
            <pc:sldMk cId="3556045481" sldId="768"/>
            <ac:spMk id="9" creationId="{0BB346A4-0B29-264D-8562-953AD1CC649E}"/>
          </ac:spMkLst>
        </pc:spChg>
        <pc:graphicFrameChg chg="del">
          <ac:chgData name="Styrnol, Miriam" userId="0e21edd8-11e0-45cc-aeb0-6298f8e489e2" providerId="ADAL" clId="{BF68A962-5B4F-A74F-91CA-7C8A07E52169}" dt="2020-06-11T16:12:08.642" v="478" actId="478"/>
          <ac:graphicFrameMkLst>
            <pc:docMk/>
            <pc:sldMk cId="3556045481" sldId="768"/>
            <ac:graphicFrameMk id="8" creationId="{EBE8F774-FED3-E845-9294-B648105840B8}"/>
          </ac:graphicFrameMkLst>
        </pc:graphicFrameChg>
        <pc:picChg chg="add del mod modCrop">
          <ac:chgData name="Styrnol, Miriam" userId="0e21edd8-11e0-45cc-aeb0-6298f8e489e2" providerId="ADAL" clId="{BF68A962-5B4F-A74F-91CA-7C8A07E52169}" dt="2020-06-15T15:41:56.650" v="2014" actId="478"/>
          <ac:picMkLst>
            <pc:docMk/>
            <pc:sldMk cId="3556045481" sldId="768"/>
            <ac:picMk id="3" creationId="{9BB8B321-86B9-A740-8AB3-42FACF4FDA97}"/>
          </ac:picMkLst>
        </pc:picChg>
        <pc:picChg chg="add mod">
          <ac:chgData name="Styrnol, Miriam" userId="0e21edd8-11e0-45cc-aeb0-6298f8e489e2" providerId="ADAL" clId="{BF68A962-5B4F-A74F-91CA-7C8A07E52169}" dt="2020-06-16T09:33:21.269" v="20790"/>
          <ac:picMkLst>
            <pc:docMk/>
            <pc:sldMk cId="3556045481" sldId="768"/>
            <ac:picMk id="1026" creationId="{D3DB062D-4FB6-9D41-89CE-FD854121CA06}"/>
          </ac:picMkLst>
        </pc:picChg>
      </pc:sldChg>
      <pc:sldChg chg="modSp del">
        <pc:chgData name="Styrnol, Miriam" userId="0e21edd8-11e0-45cc-aeb0-6298f8e489e2" providerId="ADAL" clId="{BF68A962-5B4F-A74F-91CA-7C8A07E52169}" dt="2020-06-11T14:37:58.199" v="41" actId="2696"/>
        <pc:sldMkLst>
          <pc:docMk/>
          <pc:sldMk cId="3889965747" sldId="768"/>
        </pc:sldMkLst>
        <pc:spChg chg="mod">
          <ac:chgData name="Styrnol, Miriam" userId="0e21edd8-11e0-45cc-aeb0-6298f8e489e2" providerId="ADAL" clId="{BF68A962-5B4F-A74F-91CA-7C8A07E52169}" dt="2020-06-11T14:37:04.159" v="36" actId="27636"/>
          <ac:spMkLst>
            <pc:docMk/>
            <pc:sldMk cId="3889965747" sldId="768"/>
            <ac:spMk id="2" creationId="{4269338F-221E-9847-A7E2-D26B2554027A}"/>
          </ac:spMkLst>
        </pc:spChg>
      </pc:sldChg>
      <pc:sldChg chg="del">
        <pc:chgData name="Styrnol, Miriam" userId="0e21edd8-11e0-45cc-aeb0-6298f8e489e2" providerId="ADAL" clId="{BF68A962-5B4F-A74F-91CA-7C8A07E52169}" dt="2020-06-11T14:47:22.360" v="46" actId="2696"/>
        <pc:sldMkLst>
          <pc:docMk/>
          <pc:sldMk cId="759673687" sldId="769"/>
        </pc:sldMkLst>
      </pc:sldChg>
      <pc:sldChg chg="addSp delSp modSp new del">
        <pc:chgData name="Styrnol, Miriam" userId="0e21edd8-11e0-45cc-aeb0-6298f8e489e2" providerId="ADAL" clId="{BF68A962-5B4F-A74F-91CA-7C8A07E52169}" dt="2020-06-11T14:55:19.601" v="139" actId="2696"/>
        <pc:sldMkLst>
          <pc:docMk/>
          <pc:sldMk cId="2349853544" sldId="769"/>
        </pc:sldMkLst>
        <pc:spChg chg="mod">
          <ac:chgData name="Styrnol, Miriam" userId="0e21edd8-11e0-45cc-aeb0-6298f8e489e2" providerId="ADAL" clId="{BF68A962-5B4F-A74F-91CA-7C8A07E52169}" dt="2020-06-11T14:54:37.223" v="131" actId="27636"/>
          <ac:spMkLst>
            <pc:docMk/>
            <pc:sldMk cId="2349853544" sldId="769"/>
            <ac:spMk id="2" creationId="{3B13C371-D4FD-A34E-97D0-0181595B81EA}"/>
          </ac:spMkLst>
        </pc:spChg>
        <pc:spChg chg="del mod">
          <ac:chgData name="Styrnol, Miriam" userId="0e21edd8-11e0-45cc-aeb0-6298f8e489e2" providerId="ADAL" clId="{BF68A962-5B4F-A74F-91CA-7C8A07E52169}" dt="2020-06-11T14:55:07.905" v="137" actId="478"/>
          <ac:spMkLst>
            <pc:docMk/>
            <pc:sldMk cId="2349853544" sldId="769"/>
            <ac:spMk id="3" creationId="{AF1DF99B-FB9A-CD4E-BDD9-C37CBB0707AA}"/>
          </ac:spMkLst>
        </pc:spChg>
        <pc:spChg chg="add del mod">
          <ac:chgData name="Styrnol, Miriam" userId="0e21edd8-11e0-45cc-aeb0-6298f8e489e2" providerId="ADAL" clId="{BF68A962-5B4F-A74F-91CA-7C8A07E52169}" dt="2020-06-11T14:55:05.346" v="136" actId="478"/>
          <ac:spMkLst>
            <pc:docMk/>
            <pc:sldMk cId="2349853544" sldId="769"/>
            <ac:spMk id="5" creationId="{5C6FC383-CE50-854D-B4C3-9D59D8E073D9}"/>
          </ac:spMkLst>
        </pc:spChg>
        <pc:spChg chg="add mod">
          <ac:chgData name="Styrnol, Miriam" userId="0e21edd8-11e0-45cc-aeb0-6298f8e489e2" providerId="ADAL" clId="{BF68A962-5B4F-A74F-91CA-7C8A07E52169}" dt="2020-06-11T14:55:07.905" v="137" actId="478"/>
          <ac:spMkLst>
            <pc:docMk/>
            <pc:sldMk cId="2349853544" sldId="769"/>
            <ac:spMk id="7" creationId="{87DD5449-C725-4B43-89D6-FC74DC520D46}"/>
          </ac:spMkLst>
        </pc:spChg>
      </pc:sldChg>
      <pc:sldChg chg="addSp delSp modSp new del ord">
        <pc:chgData name="Styrnol, Miriam" userId="0e21edd8-11e0-45cc-aeb0-6298f8e489e2" providerId="ADAL" clId="{BF68A962-5B4F-A74F-91CA-7C8A07E52169}" dt="2020-06-12T14:09:59.774" v="593" actId="2696"/>
        <pc:sldMkLst>
          <pc:docMk/>
          <pc:sldMk cId="2994089409" sldId="769"/>
        </pc:sldMkLst>
        <pc:spChg chg="del mod">
          <ac:chgData name="Styrnol, Miriam" userId="0e21edd8-11e0-45cc-aeb0-6298f8e489e2" providerId="ADAL" clId="{BF68A962-5B4F-A74F-91CA-7C8A07E52169}" dt="2020-06-12T14:09:40.279" v="587" actId="478"/>
          <ac:spMkLst>
            <pc:docMk/>
            <pc:sldMk cId="2994089409" sldId="769"/>
            <ac:spMk id="2" creationId="{790A5150-7E2E-424F-B103-35FE21761F6E}"/>
          </ac:spMkLst>
        </pc:spChg>
        <pc:spChg chg="del">
          <ac:chgData name="Styrnol, Miriam" userId="0e21edd8-11e0-45cc-aeb0-6298f8e489e2" providerId="ADAL" clId="{BF68A962-5B4F-A74F-91CA-7C8A07E52169}" dt="2020-06-12T14:09:43.669" v="588" actId="478"/>
          <ac:spMkLst>
            <pc:docMk/>
            <pc:sldMk cId="2994089409" sldId="769"/>
            <ac:spMk id="3" creationId="{C9885923-3EAA-DD40-B291-5842283E96E3}"/>
          </ac:spMkLst>
        </pc:spChg>
        <pc:spChg chg="add del mod">
          <ac:chgData name="Styrnol, Miriam" userId="0e21edd8-11e0-45cc-aeb0-6298f8e489e2" providerId="ADAL" clId="{BF68A962-5B4F-A74F-91CA-7C8A07E52169}" dt="2020-06-12T14:09:47.606" v="590"/>
          <ac:spMkLst>
            <pc:docMk/>
            <pc:sldMk cId="2994089409" sldId="769"/>
            <ac:spMk id="5" creationId="{5B87EF7B-6D6D-DB49-BD4C-0E46271E6D87}"/>
          </ac:spMkLst>
        </pc:spChg>
        <pc:spChg chg="add mod">
          <ac:chgData name="Styrnol, Miriam" userId="0e21edd8-11e0-45cc-aeb0-6298f8e489e2" providerId="ADAL" clId="{BF68A962-5B4F-A74F-91CA-7C8A07E52169}" dt="2020-06-12T14:09:54.186" v="591"/>
          <ac:spMkLst>
            <pc:docMk/>
            <pc:sldMk cId="2994089409" sldId="769"/>
            <ac:spMk id="6" creationId="{05EECFE0-48E1-494D-A17B-602EA7343B6F}"/>
          </ac:spMkLst>
        </pc:spChg>
      </pc:sldChg>
      <pc:sldChg chg="new del">
        <pc:chgData name="Styrnol, Miriam" userId="0e21edd8-11e0-45cc-aeb0-6298f8e489e2" providerId="ADAL" clId="{BF68A962-5B4F-A74F-91CA-7C8A07E52169}" dt="2020-06-12T14:09:13.527" v="582" actId="2696"/>
        <pc:sldMkLst>
          <pc:docMk/>
          <pc:sldMk cId="4193309399" sldId="769"/>
        </pc:sldMkLst>
      </pc:sldChg>
      <pc:sldChg chg="addSp delSp modSp add del modAnim">
        <pc:chgData name="Styrnol, Miriam" userId="0e21edd8-11e0-45cc-aeb0-6298f8e489e2" providerId="ADAL" clId="{BF68A962-5B4F-A74F-91CA-7C8A07E52169}" dt="2020-06-16T07:40:28.175" v="14267" actId="2696"/>
        <pc:sldMkLst>
          <pc:docMk/>
          <pc:sldMk cId="1504193262" sldId="770"/>
        </pc:sldMkLst>
        <pc:spChg chg="add del">
          <ac:chgData name="Styrnol, Miriam" userId="0e21edd8-11e0-45cc-aeb0-6298f8e489e2" providerId="ADAL" clId="{BF68A962-5B4F-A74F-91CA-7C8A07E52169}" dt="2020-06-12T14:11:18.104" v="606" actId="478"/>
          <ac:spMkLst>
            <pc:docMk/>
            <pc:sldMk cId="1504193262" sldId="770"/>
            <ac:spMk id="2" creationId="{5AC444DE-1D16-4D89-B6EC-1BEAD35E2723}"/>
          </ac:spMkLst>
        </pc:spChg>
        <pc:spChg chg="mod">
          <ac:chgData name="Styrnol, Miriam" userId="0e21edd8-11e0-45cc-aeb0-6298f8e489e2" providerId="ADAL" clId="{BF68A962-5B4F-A74F-91CA-7C8A07E52169}" dt="2020-06-15T22:15:03.360" v="13316" actId="20577"/>
          <ac:spMkLst>
            <pc:docMk/>
            <pc:sldMk cId="1504193262" sldId="770"/>
            <ac:spMk id="4" creationId="{E9289408-1A48-40BF-8762-523E5D1FF108}"/>
          </ac:spMkLst>
        </pc:spChg>
        <pc:spChg chg="mod">
          <ac:chgData name="Styrnol, Miriam" userId="0e21edd8-11e0-45cc-aeb0-6298f8e489e2" providerId="ADAL" clId="{BF68A962-5B4F-A74F-91CA-7C8A07E52169}" dt="2020-06-12T14:10:36.245" v="597" actId="1076"/>
          <ac:spMkLst>
            <pc:docMk/>
            <pc:sldMk cId="1504193262" sldId="770"/>
            <ac:spMk id="6" creationId="{19E46831-4FCC-7146-8826-5DCF792EFC1A}"/>
          </ac:spMkLst>
        </pc:spChg>
        <pc:spChg chg="mod">
          <ac:chgData name="Styrnol, Miriam" userId="0e21edd8-11e0-45cc-aeb0-6298f8e489e2" providerId="ADAL" clId="{BF68A962-5B4F-A74F-91CA-7C8A07E52169}" dt="2020-06-12T14:10:36.245" v="597" actId="1076"/>
          <ac:spMkLst>
            <pc:docMk/>
            <pc:sldMk cId="1504193262" sldId="770"/>
            <ac:spMk id="7" creationId="{835FD738-E9C4-8948-B0D1-9BCA4E0327A9}"/>
          </ac:spMkLst>
        </pc:spChg>
        <pc:spChg chg="mod">
          <ac:chgData name="Styrnol, Miriam" userId="0e21edd8-11e0-45cc-aeb0-6298f8e489e2" providerId="ADAL" clId="{BF68A962-5B4F-A74F-91CA-7C8A07E52169}" dt="2020-06-12T14:10:36.245" v="597" actId="1076"/>
          <ac:spMkLst>
            <pc:docMk/>
            <pc:sldMk cId="1504193262" sldId="770"/>
            <ac:spMk id="9" creationId="{570B6B7F-A6C3-1443-9C53-8D2ACB25DFCF}"/>
          </ac:spMkLst>
        </pc:spChg>
        <pc:spChg chg="mod">
          <ac:chgData name="Styrnol, Miriam" userId="0e21edd8-11e0-45cc-aeb0-6298f8e489e2" providerId="ADAL" clId="{BF68A962-5B4F-A74F-91CA-7C8A07E52169}" dt="2020-06-12T14:10:36.245" v="597" actId="1076"/>
          <ac:spMkLst>
            <pc:docMk/>
            <pc:sldMk cId="1504193262" sldId="770"/>
            <ac:spMk id="10" creationId="{16D2634A-29B8-F94E-895F-BD6F8098B193}"/>
          </ac:spMkLst>
        </pc:spChg>
        <pc:spChg chg="mod">
          <ac:chgData name="Styrnol, Miriam" userId="0e21edd8-11e0-45cc-aeb0-6298f8e489e2" providerId="ADAL" clId="{BF68A962-5B4F-A74F-91CA-7C8A07E52169}" dt="2020-06-12T14:10:36.245" v="597" actId="1076"/>
          <ac:spMkLst>
            <pc:docMk/>
            <pc:sldMk cId="1504193262" sldId="770"/>
            <ac:spMk id="12" creationId="{5A8B7D58-A01F-3345-A63B-06654156E5CB}"/>
          </ac:spMkLst>
        </pc:spChg>
        <pc:spChg chg="mod">
          <ac:chgData name="Styrnol, Miriam" userId="0e21edd8-11e0-45cc-aeb0-6298f8e489e2" providerId="ADAL" clId="{BF68A962-5B4F-A74F-91CA-7C8A07E52169}" dt="2020-06-12T14:10:36.245" v="597" actId="1076"/>
          <ac:spMkLst>
            <pc:docMk/>
            <pc:sldMk cId="1504193262" sldId="770"/>
            <ac:spMk id="13" creationId="{3540BEAF-6151-2D4A-B723-CCDAB955F457}"/>
          </ac:spMkLst>
        </pc:spChg>
        <pc:spChg chg="mod">
          <ac:chgData name="Styrnol, Miriam" userId="0e21edd8-11e0-45cc-aeb0-6298f8e489e2" providerId="ADAL" clId="{BF68A962-5B4F-A74F-91CA-7C8A07E52169}" dt="2020-06-12T14:10:36.245" v="597" actId="1076"/>
          <ac:spMkLst>
            <pc:docMk/>
            <pc:sldMk cId="1504193262" sldId="770"/>
            <ac:spMk id="15" creationId="{90B712D3-CDB7-6D4D-9B6C-55082AF58986}"/>
          </ac:spMkLst>
        </pc:spChg>
        <pc:spChg chg="mod">
          <ac:chgData name="Styrnol, Miriam" userId="0e21edd8-11e0-45cc-aeb0-6298f8e489e2" providerId="ADAL" clId="{BF68A962-5B4F-A74F-91CA-7C8A07E52169}" dt="2020-06-12T14:10:36.245" v="597" actId="1076"/>
          <ac:spMkLst>
            <pc:docMk/>
            <pc:sldMk cId="1504193262" sldId="770"/>
            <ac:spMk id="16" creationId="{ADE4407C-AB34-374B-9ECE-FC4D803E2991}"/>
          </ac:spMkLst>
        </pc:spChg>
        <pc:spChg chg="mod">
          <ac:chgData name="Styrnol, Miriam" userId="0e21edd8-11e0-45cc-aeb0-6298f8e489e2" providerId="ADAL" clId="{BF68A962-5B4F-A74F-91CA-7C8A07E52169}" dt="2020-06-12T14:10:36.245" v="597" actId="1076"/>
          <ac:spMkLst>
            <pc:docMk/>
            <pc:sldMk cId="1504193262" sldId="770"/>
            <ac:spMk id="18" creationId="{C5515305-2408-B74C-AD56-3405F24DFFAB}"/>
          </ac:spMkLst>
        </pc:spChg>
        <pc:spChg chg="mod">
          <ac:chgData name="Styrnol, Miriam" userId="0e21edd8-11e0-45cc-aeb0-6298f8e489e2" providerId="ADAL" clId="{BF68A962-5B4F-A74F-91CA-7C8A07E52169}" dt="2020-06-12T14:10:36.245" v="597" actId="1076"/>
          <ac:spMkLst>
            <pc:docMk/>
            <pc:sldMk cId="1504193262" sldId="770"/>
            <ac:spMk id="19" creationId="{0D00C4EA-25FD-554B-96D9-FF89531A26DF}"/>
          </ac:spMkLst>
        </pc:spChg>
        <pc:spChg chg="mod">
          <ac:chgData name="Styrnol, Miriam" userId="0e21edd8-11e0-45cc-aeb0-6298f8e489e2" providerId="ADAL" clId="{BF68A962-5B4F-A74F-91CA-7C8A07E52169}" dt="2020-06-12T14:10:36.245" v="597" actId="1076"/>
          <ac:spMkLst>
            <pc:docMk/>
            <pc:sldMk cId="1504193262" sldId="770"/>
            <ac:spMk id="20" creationId="{52F0FFA0-FC75-5846-B28E-A2117BF3932C}"/>
          </ac:spMkLst>
        </pc:spChg>
        <pc:spChg chg="mod">
          <ac:chgData name="Styrnol, Miriam" userId="0e21edd8-11e0-45cc-aeb0-6298f8e489e2" providerId="ADAL" clId="{BF68A962-5B4F-A74F-91CA-7C8A07E52169}" dt="2020-06-12T14:10:36.245" v="597" actId="1076"/>
          <ac:spMkLst>
            <pc:docMk/>
            <pc:sldMk cId="1504193262" sldId="770"/>
            <ac:spMk id="21" creationId="{CC9AB9F6-90A7-2249-AB0F-F14B0899FC14}"/>
          </ac:spMkLst>
        </pc:spChg>
        <pc:spChg chg="mod">
          <ac:chgData name="Styrnol, Miriam" userId="0e21edd8-11e0-45cc-aeb0-6298f8e489e2" providerId="ADAL" clId="{BF68A962-5B4F-A74F-91CA-7C8A07E52169}" dt="2020-06-12T14:10:36.245" v="597" actId="1076"/>
          <ac:spMkLst>
            <pc:docMk/>
            <pc:sldMk cId="1504193262" sldId="770"/>
            <ac:spMk id="22" creationId="{6DD176D2-6EFE-F44F-BD19-E20FAE18B7CC}"/>
          </ac:spMkLst>
        </pc:spChg>
        <pc:spChg chg="mod">
          <ac:chgData name="Styrnol, Miriam" userId="0e21edd8-11e0-45cc-aeb0-6298f8e489e2" providerId="ADAL" clId="{BF68A962-5B4F-A74F-91CA-7C8A07E52169}" dt="2020-06-12T14:10:36.245" v="597" actId="1076"/>
          <ac:spMkLst>
            <pc:docMk/>
            <pc:sldMk cId="1504193262" sldId="770"/>
            <ac:spMk id="23" creationId="{612C1329-F8CD-6341-B14D-1A6F773CE532}"/>
          </ac:spMkLst>
        </pc:spChg>
        <pc:spChg chg="mod">
          <ac:chgData name="Styrnol, Miriam" userId="0e21edd8-11e0-45cc-aeb0-6298f8e489e2" providerId="ADAL" clId="{BF68A962-5B4F-A74F-91CA-7C8A07E52169}" dt="2020-06-12T14:10:36.245" v="597" actId="1076"/>
          <ac:spMkLst>
            <pc:docMk/>
            <pc:sldMk cId="1504193262" sldId="770"/>
            <ac:spMk id="24" creationId="{70FA6ABD-6824-BA4F-91B4-1793E3A95126}"/>
          </ac:spMkLst>
        </pc:spChg>
        <pc:spChg chg="mod">
          <ac:chgData name="Styrnol, Miriam" userId="0e21edd8-11e0-45cc-aeb0-6298f8e489e2" providerId="ADAL" clId="{BF68A962-5B4F-A74F-91CA-7C8A07E52169}" dt="2020-06-12T14:10:36.245" v="597" actId="1076"/>
          <ac:spMkLst>
            <pc:docMk/>
            <pc:sldMk cId="1504193262" sldId="770"/>
            <ac:spMk id="25" creationId="{5B88C949-E97D-F447-89B6-88F6E3AA9279}"/>
          </ac:spMkLst>
        </pc:spChg>
        <pc:spChg chg="mod">
          <ac:chgData name="Styrnol, Miriam" userId="0e21edd8-11e0-45cc-aeb0-6298f8e489e2" providerId="ADAL" clId="{BF68A962-5B4F-A74F-91CA-7C8A07E52169}" dt="2020-06-12T14:10:36.245" v="597" actId="1076"/>
          <ac:spMkLst>
            <pc:docMk/>
            <pc:sldMk cId="1504193262" sldId="770"/>
            <ac:spMk id="26" creationId="{AEB407FD-376A-C54D-9A08-9779B82B0052}"/>
          </ac:spMkLst>
        </pc:spChg>
        <pc:spChg chg="mod">
          <ac:chgData name="Styrnol, Miriam" userId="0e21edd8-11e0-45cc-aeb0-6298f8e489e2" providerId="ADAL" clId="{BF68A962-5B4F-A74F-91CA-7C8A07E52169}" dt="2020-06-12T14:10:36.245" v="597" actId="1076"/>
          <ac:spMkLst>
            <pc:docMk/>
            <pc:sldMk cId="1504193262" sldId="770"/>
            <ac:spMk id="28" creationId="{68F8ACE1-DF12-F549-BCC9-AB5A4C0DD75E}"/>
          </ac:spMkLst>
        </pc:spChg>
        <pc:spChg chg="mod">
          <ac:chgData name="Styrnol, Miriam" userId="0e21edd8-11e0-45cc-aeb0-6298f8e489e2" providerId="ADAL" clId="{BF68A962-5B4F-A74F-91CA-7C8A07E52169}" dt="2020-06-12T14:10:36.245" v="597" actId="1076"/>
          <ac:spMkLst>
            <pc:docMk/>
            <pc:sldMk cId="1504193262" sldId="770"/>
            <ac:spMk id="29" creationId="{55EBA221-B302-B241-A604-511AFA99B338}"/>
          </ac:spMkLst>
        </pc:spChg>
        <pc:spChg chg="mod">
          <ac:chgData name="Styrnol, Miriam" userId="0e21edd8-11e0-45cc-aeb0-6298f8e489e2" providerId="ADAL" clId="{BF68A962-5B4F-A74F-91CA-7C8A07E52169}" dt="2020-06-12T14:10:36.245" v="597" actId="1076"/>
          <ac:spMkLst>
            <pc:docMk/>
            <pc:sldMk cId="1504193262" sldId="770"/>
            <ac:spMk id="30" creationId="{C6CDB190-D5FF-F04D-824F-B8BFC9C27C53}"/>
          </ac:spMkLst>
        </pc:spChg>
        <pc:spChg chg="mod">
          <ac:chgData name="Styrnol, Miriam" userId="0e21edd8-11e0-45cc-aeb0-6298f8e489e2" providerId="ADAL" clId="{BF68A962-5B4F-A74F-91CA-7C8A07E52169}" dt="2020-06-12T14:10:36.245" v="597" actId="1076"/>
          <ac:spMkLst>
            <pc:docMk/>
            <pc:sldMk cId="1504193262" sldId="770"/>
            <ac:spMk id="31" creationId="{02C39AD9-99A8-AD47-ABFA-822C9657341B}"/>
          </ac:spMkLst>
        </pc:spChg>
        <pc:spChg chg="mod">
          <ac:chgData name="Styrnol, Miriam" userId="0e21edd8-11e0-45cc-aeb0-6298f8e489e2" providerId="ADAL" clId="{BF68A962-5B4F-A74F-91CA-7C8A07E52169}" dt="2020-06-12T14:10:36.245" v="597" actId="1076"/>
          <ac:spMkLst>
            <pc:docMk/>
            <pc:sldMk cId="1504193262" sldId="770"/>
            <ac:spMk id="32" creationId="{E0CC2EED-0663-4F4E-B984-4E8B92D18004}"/>
          </ac:spMkLst>
        </pc:spChg>
        <pc:spChg chg="mod">
          <ac:chgData name="Styrnol, Miriam" userId="0e21edd8-11e0-45cc-aeb0-6298f8e489e2" providerId="ADAL" clId="{BF68A962-5B4F-A74F-91CA-7C8A07E52169}" dt="2020-06-12T14:10:36.245" v="597" actId="1076"/>
          <ac:spMkLst>
            <pc:docMk/>
            <pc:sldMk cId="1504193262" sldId="770"/>
            <ac:spMk id="34" creationId="{F7659968-D3F0-7049-9CCA-8BB8004B5E0F}"/>
          </ac:spMkLst>
        </pc:spChg>
        <pc:spChg chg="mod">
          <ac:chgData name="Styrnol, Miriam" userId="0e21edd8-11e0-45cc-aeb0-6298f8e489e2" providerId="ADAL" clId="{BF68A962-5B4F-A74F-91CA-7C8A07E52169}" dt="2020-06-12T14:10:36.245" v="597" actId="1076"/>
          <ac:spMkLst>
            <pc:docMk/>
            <pc:sldMk cId="1504193262" sldId="770"/>
            <ac:spMk id="35" creationId="{D2E4B78D-EEB4-1E47-AFA3-E99AC2ED29B4}"/>
          </ac:spMkLst>
        </pc:spChg>
        <pc:spChg chg="mod">
          <ac:chgData name="Styrnol, Miriam" userId="0e21edd8-11e0-45cc-aeb0-6298f8e489e2" providerId="ADAL" clId="{BF68A962-5B4F-A74F-91CA-7C8A07E52169}" dt="2020-06-12T14:10:36.245" v="597" actId="1076"/>
          <ac:spMkLst>
            <pc:docMk/>
            <pc:sldMk cId="1504193262" sldId="770"/>
            <ac:spMk id="36" creationId="{19D6D788-8368-864A-9225-B596A783C724}"/>
          </ac:spMkLst>
        </pc:spChg>
        <pc:spChg chg="mod">
          <ac:chgData name="Styrnol, Miriam" userId="0e21edd8-11e0-45cc-aeb0-6298f8e489e2" providerId="ADAL" clId="{BF68A962-5B4F-A74F-91CA-7C8A07E52169}" dt="2020-06-12T14:10:36.245" v="597" actId="1076"/>
          <ac:spMkLst>
            <pc:docMk/>
            <pc:sldMk cId="1504193262" sldId="770"/>
            <ac:spMk id="37" creationId="{2090AC08-C757-BD48-958F-9CDD97390B91}"/>
          </ac:spMkLst>
        </pc:spChg>
        <pc:spChg chg="mod">
          <ac:chgData name="Styrnol, Miriam" userId="0e21edd8-11e0-45cc-aeb0-6298f8e489e2" providerId="ADAL" clId="{BF68A962-5B4F-A74F-91CA-7C8A07E52169}" dt="2020-06-12T14:10:36.245" v="597" actId="1076"/>
          <ac:spMkLst>
            <pc:docMk/>
            <pc:sldMk cId="1504193262" sldId="770"/>
            <ac:spMk id="38" creationId="{5F2EBCF7-C2E7-5441-9B97-68E15CCD2FB0}"/>
          </ac:spMkLst>
        </pc:spChg>
        <pc:spChg chg="add del mod">
          <ac:chgData name="Styrnol, Miriam" userId="0e21edd8-11e0-45cc-aeb0-6298f8e489e2" providerId="ADAL" clId="{BF68A962-5B4F-A74F-91CA-7C8A07E52169}" dt="2020-06-12T14:10:38.662" v="598"/>
          <ac:spMkLst>
            <pc:docMk/>
            <pc:sldMk cId="1504193262" sldId="770"/>
            <ac:spMk id="39" creationId="{7B8B6CDF-7B79-B94A-BA06-C531737DF1F1}"/>
          </ac:spMkLst>
        </pc:spChg>
        <pc:spChg chg="add del mod">
          <ac:chgData name="Styrnol, Miriam" userId="0e21edd8-11e0-45cc-aeb0-6298f8e489e2" providerId="ADAL" clId="{BF68A962-5B4F-A74F-91CA-7C8A07E52169}" dt="2020-06-12T14:10:38.662" v="598"/>
          <ac:spMkLst>
            <pc:docMk/>
            <pc:sldMk cId="1504193262" sldId="770"/>
            <ac:spMk id="40" creationId="{95D31EE5-87D6-FE44-AD92-AC470AF8CCDA}"/>
          </ac:spMkLst>
        </pc:spChg>
        <pc:spChg chg="add del mod">
          <ac:chgData name="Styrnol, Miriam" userId="0e21edd8-11e0-45cc-aeb0-6298f8e489e2" providerId="ADAL" clId="{BF68A962-5B4F-A74F-91CA-7C8A07E52169}" dt="2020-06-12T14:11:16.305" v="604"/>
          <ac:spMkLst>
            <pc:docMk/>
            <pc:sldMk cId="1504193262" sldId="770"/>
            <ac:spMk id="41" creationId="{724D3257-FF8E-024D-9555-B4769B52AEC1}"/>
          </ac:spMkLst>
        </pc:spChg>
        <pc:spChg chg="mod">
          <ac:chgData name="Styrnol, Miriam" userId="0e21edd8-11e0-45cc-aeb0-6298f8e489e2" providerId="ADAL" clId="{BF68A962-5B4F-A74F-91CA-7C8A07E52169}" dt="2020-06-12T14:11:15.412" v="603" actId="1076"/>
          <ac:spMkLst>
            <pc:docMk/>
            <pc:sldMk cId="1504193262" sldId="770"/>
            <ac:spMk id="43" creationId="{CDDCA532-39A4-3B4C-9AC1-AD7B9659C182}"/>
          </ac:spMkLst>
        </pc:spChg>
        <pc:spChg chg="mod">
          <ac:chgData name="Styrnol, Miriam" userId="0e21edd8-11e0-45cc-aeb0-6298f8e489e2" providerId="ADAL" clId="{BF68A962-5B4F-A74F-91CA-7C8A07E52169}" dt="2020-06-12T14:11:15.412" v="603" actId="1076"/>
          <ac:spMkLst>
            <pc:docMk/>
            <pc:sldMk cId="1504193262" sldId="770"/>
            <ac:spMk id="44" creationId="{B78A886F-7DCE-3649-83F7-B057E9333057}"/>
          </ac:spMkLst>
        </pc:spChg>
        <pc:spChg chg="mod">
          <ac:chgData name="Styrnol, Miriam" userId="0e21edd8-11e0-45cc-aeb0-6298f8e489e2" providerId="ADAL" clId="{BF68A962-5B4F-A74F-91CA-7C8A07E52169}" dt="2020-06-12T14:11:15.412" v="603" actId="1076"/>
          <ac:spMkLst>
            <pc:docMk/>
            <pc:sldMk cId="1504193262" sldId="770"/>
            <ac:spMk id="46" creationId="{E46A64A1-4B2D-2D4D-9955-8D36D3F4D5B0}"/>
          </ac:spMkLst>
        </pc:spChg>
        <pc:spChg chg="mod">
          <ac:chgData name="Styrnol, Miriam" userId="0e21edd8-11e0-45cc-aeb0-6298f8e489e2" providerId="ADAL" clId="{BF68A962-5B4F-A74F-91CA-7C8A07E52169}" dt="2020-06-12T14:11:15.412" v="603" actId="1076"/>
          <ac:spMkLst>
            <pc:docMk/>
            <pc:sldMk cId="1504193262" sldId="770"/>
            <ac:spMk id="47" creationId="{F65EDFE5-ED2E-1F48-B175-26BCE27BB201}"/>
          </ac:spMkLst>
        </pc:spChg>
        <pc:spChg chg="mod">
          <ac:chgData name="Styrnol, Miriam" userId="0e21edd8-11e0-45cc-aeb0-6298f8e489e2" providerId="ADAL" clId="{BF68A962-5B4F-A74F-91CA-7C8A07E52169}" dt="2020-06-12T14:11:15.412" v="603" actId="1076"/>
          <ac:spMkLst>
            <pc:docMk/>
            <pc:sldMk cId="1504193262" sldId="770"/>
            <ac:spMk id="49" creationId="{3D71D672-9779-A249-861A-5691D46ED2BE}"/>
          </ac:spMkLst>
        </pc:spChg>
        <pc:spChg chg="mod">
          <ac:chgData name="Styrnol, Miriam" userId="0e21edd8-11e0-45cc-aeb0-6298f8e489e2" providerId="ADAL" clId="{BF68A962-5B4F-A74F-91CA-7C8A07E52169}" dt="2020-06-12T14:11:15.412" v="603" actId="1076"/>
          <ac:spMkLst>
            <pc:docMk/>
            <pc:sldMk cId="1504193262" sldId="770"/>
            <ac:spMk id="50" creationId="{D6513673-D1A3-FA4E-9BA3-AEC5813CA015}"/>
          </ac:spMkLst>
        </pc:spChg>
        <pc:spChg chg="mod">
          <ac:chgData name="Styrnol, Miriam" userId="0e21edd8-11e0-45cc-aeb0-6298f8e489e2" providerId="ADAL" clId="{BF68A962-5B4F-A74F-91CA-7C8A07E52169}" dt="2020-06-12T14:11:15.412" v="603" actId="1076"/>
          <ac:spMkLst>
            <pc:docMk/>
            <pc:sldMk cId="1504193262" sldId="770"/>
            <ac:spMk id="52" creationId="{42390E27-A8C2-B545-82B2-378CA594A9A8}"/>
          </ac:spMkLst>
        </pc:spChg>
        <pc:spChg chg="mod">
          <ac:chgData name="Styrnol, Miriam" userId="0e21edd8-11e0-45cc-aeb0-6298f8e489e2" providerId="ADAL" clId="{BF68A962-5B4F-A74F-91CA-7C8A07E52169}" dt="2020-06-12T14:11:15.412" v="603" actId="1076"/>
          <ac:spMkLst>
            <pc:docMk/>
            <pc:sldMk cId="1504193262" sldId="770"/>
            <ac:spMk id="53" creationId="{314723F5-A817-BE4C-91E3-878E2FE66DA0}"/>
          </ac:spMkLst>
        </pc:spChg>
        <pc:spChg chg="mod">
          <ac:chgData name="Styrnol, Miriam" userId="0e21edd8-11e0-45cc-aeb0-6298f8e489e2" providerId="ADAL" clId="{BF68A962-5B4F-A74F-91CA-7C8A07E52169}" dt="2020-06-12T14:11:15.412" v="603" actId="1076"/>
          <ac:spMkLst>
            <pc:docMk/>
            <pc:sldMk cId="1504193262" sldId="770"/>
            <ac:spMk id="55" creationId="{7A874528-E37F-5E40-8F99-6026833BA26E}"/>
          </ac:spMkLst>
        </pc:spChg>
        <pc:spChg chg="mod">
          <ac:chgData name="Styrnol, Miriam" userId="0e21edd8-11e0-45cc-aeb0-6298f8e489e2" providerId="ADAL" clId="{BF68A962-5B4F-A74F-91CA-7C8A07E52169}" dt="2020-06-12T14:11:15.412" v="603" actId="1076"/>
          <ac:spMkLst>
            <pc:docMk/>
            <pc:sldMk cId="1504193262" sldId="770"/>
            <ac:spMk id="56" creationId="{7A66ED13-56AC-2D46-8E5C-E5FB8AD26670}"/>
          </ac:spMkLst>
        </pc:spChg>
        <pc:spChg chg="mod">
          <ac:chgData name="Styrnol, Miriam" userId="0e21edd8-11e0-45cc-aeb0-6298f8e489e2" providerId="ADAL" clId="{BF68A962-5B4F-A74F-91CA-7C8A07E52169}" dt="2020-06-12T14:11:15.412" v="603" actId="1076"/>
          <ac:spMkLst>
            <pc:docMk/>
            <pc:sldMk cId="1504193262" sldId="770"/>
            <ac:spMk id="57" creationId="{BCAF81A2-4214-C74A-BA11-0CF0C8CB7004}"/>
          </ac:spMkLst>
        </pc:spChg>
        <pc:spChg chg="mod">
          <ac:chgData name="Styrnol, Miriam" userId="0e21edd8-11e0-45cc-aeb0-6298f8e489e2" providerId="ADAL" clId="{BF68A962-5B4F-A74F-91CA-7C8A07E52169}" dt="2020-06-12T14:11:15.412" v="603" actId="1076"/>
          <ac:spMkLst>
            <pc:docMk/>
            <pc:sldMk cId="1504193262" sldId="770"/>
            <ac:spMk id="58" creationId="{22B75C52-B556-B940-B4C4-4AB8B2D2EF23}"/>
          </ac:spMkLst>
        </pc:spChg>
        <pc:spChg chg="mod">
          <ac:chgData name="Styrnol, Miriam" userId="0e21edd8-11e0-45cc-aeb0-6298f8e489e2" providerId="ADAL" clId="{BF68A962-5B4F-A74F-91CA-7C8A07E52169}" dt="2020-06-12T14:11:15.412" v="603" actId="1076"/>
          <ac:spMkLst>
            <pc:docMk/>
            <pc:sldMk cId="1504193262" sldId="770"/>
            <ac:spMk id="59" creationId="{6DD725FC-6549-A04D-8F36-F5213DDD6FE8}"/>
          </ac:spMkLst>
        </pc:spChg>
        <pc:spChg chg="mod">
          <ac:chgData name="Styrnol, Miriam" userId="0e21edd8-11e0-45cc-aeb0-6298f8e489e2" providerId="ADAL" clId="{BF68A962-5B4F-A74F-91CA-7C8A07E52169}" dt="2020-06-12T14:11:15.412" v="603" actId="1076"/>
          <ac:spMkLst>
            <pc:docMk/>
            <pc:sldMk cId="1504193262" sldId="770"/>
            <ac:spMk id="60" creationId="{F5B6C3E8-4764-EF45-9356-849C112D6593}"/>
          </ac:spMkLst>
        </pc:spChg>
        <pc:spChg chg="mod">
          <ac:chgData name="Styrnol, Miriam" userId="0e21edd8-11e0-45cc-aeb0-6298f8e489e2" providerId="ADAL" clId="{BF68A962-5B4F-A74F-91CA-7C8A07E52169}" dt="2020-06-12T14:11:15.412" v="603" actId="1076"/>
          <ac:spMkLst>
            <pc:docMk/>
            <pc:sldMk cId="1504193262" sldId="770"/>
            <ac:spMk id="61" creationId="{F5B7EF11-7217-1844-B77B-A40D0E6758EF}"/>
          </ac:spMkLst>
        </pc:spChg>
        <pc:spChg chg="mod">
          <ac:chgData name="Styrnol, Miriam" userId="0e21edd8-11e0-45cc-aeb0-6298f8e489e2" providerId="ADAL" clId="{BF68A962-5B4F-A74F-91CA-7C8A07E52169}" dt="2020-06-12T14:11:15.412" v="603" actId="1076"/>
          <ac:spMkLst>
            <pc:docMk/>
            <pc:sldMk cId="1504193262" sldId="770"/>
            <ac:spMk id="62" creationId="{0B24CE33-BE7E-B743-99A2-DE05EEB96F44}"/>
          </ac:spMkLst>
        </pc:spChg>
        <pc:spChg chg="mod">
          <ac:chgData name="Styrnol, Miriam" userId="0e21edd8-11e0-45cc-aeb0-6298f8e489e2" providerId="ADAL" clId="{BF68A962-5B4F-A74F-91CA-7C8A07E52169}" dt="2020-06-12T14:11:15.412" v="603" actId="1076"/>
          <ac:spMkLst>
            <pc:docMk/>
            <pc:sldMk cId="1504193262" sldId="770"/>
            <ac:spMk id="63" creationId="{99AC1031-CE5C-4346-9964-1C1DC42612C8}"/>
          </ac:spMkLst>
        </pc:spChg>
        <pc:spChg chg="mod">
          <ac:chgData name="Styrnol, Miriam" userId="0e21edd8-11e0-45cc-aeb0-6298f8e489e2" providerId="ADAL" clId="{BF68A962-5B4F-A74F-91CA-7C8A07E52169}" dt="2020-06-12T14:11:15.412" v="603" actId="1076"/>
          <ac:spMkLst>
            <pc:docMk/>
            <pc:sldMk cId="1504193262" sldId="770"/>
            <ac:spMk id="65" creationId="{60E00D7D-14BE-5A42-ACEB-FC1B223F2A8F}"/>
          </ac:spMkLst>
        </pc:spChg>
        <pc:spChg chg="mod">
          <ac:chgData name="Styrnol, Miriam" userId="0e21edd8-11e0-45cc-aeb0-6298f8e489e2" providerId="ADAL" clId="{BF68A962-5B4F-A74F-91CA-7C8A07E52169}" dt="2020-06-12T14:11:15.412" v="603" actId="1076"/>
          <ac:spMkLst>
            <pc:docMk/>
            <pc:sldMk cId="1504193262" sldId="770"/>
            <ac:spMk id="66" creationId="{CCB57BFE-B15D-CA42-93A5-69A93A6EBD84}"/>
          </ac:spMkLst>
        </pc:spChg>
        <pc:spChg chg="mod">
          <ac:chgData name="Styrnol, Miriam" userId="0e21edd8-11e0-45cc-aeb0-6298f8e489e2" providerId="ADAL" clId="{BF68A962-5B4F-A74F-91CA-7C8A07E52169}" dt="2020-06-12T14:11:15.412" v="603" actId="1076"/>
          <ac:spMkLst>
            <pc:docMk/>
            <pc:sldMk cId="1504193262" sldId="770"/>
            <ac:spMk id="67" creationId="{447ABF62-BCA8-474E-8C80-A752959D0B23}"/>
          </ac:spMkLst>
        </pc:spChg>
        <pc:spChg chg="mod">
          <ac:chgData name="Styrnol, Miriam" userId="0e21edd8-11e0-45cc-aeb0-6298f8e489e2" providerId="ADAL" clId="{BF68A962-5B4F-A74F-91CA-7C8A07E52169}" dt="2020-06-12T14:11:15.412" v="603" actId="1076"/>
          <ac:spMkLst>
            <pc:docMk/>
            <pc:sldMk cId="1504193262" sldId="770"/>
            <ac:spMk id="68" creationId="{401D5A4A-423D-6A4E-B629-BFB8A6DAEFFA}"/>
          </ac:spMkLst>
        </pc:spChg>
        <pc:spChg chg="mod">
          <ac:chgData name="Styrnol, Miriam" userId="0e21edd8-11e0-45cc-aeb0-6298f8e489e2" providerId="ADAL" clId="{BF68A962-5B4F-A74F-91CA-7C8A07E52169}" dt="2020-06-12T14:11:15.412" v="603" actId="1076"/>
          <ac:spMkLst>
            <pc:docMk/>
            <pc:sldMk cId="1504193262" sldId="770"/>
            <ac:spMk id="69" creationId="{99E9B5CE-92E7-3E48-AAE1-0FB936EADCC6}"/>
          </ac:spMkLst>
        </pc:spChg>
        <pc:spChg chg="mod">
          <ac:chgData name="Styrnol, Miriam" userId="0e21edd8-11e0-45cc-aeb0-6298f8e489e2" providerId="ADAL" clId="{BF68A962-5B4F-A74F-91CA-7C8A07E52169}" dt="2020-06-12T14:11:15.412" v="603" actId="1076"/>
          <ac:spMkLst>
            <pc:docMk/>
            <pc:sldMk cId="1504193262" sldId="770"/>
            <ac:spMk id="71" creationId="{F93547F3-C1EF-AF41-9ED9-F1F67AB3410C}"/>
          </ac:spMkLst>
        </pc:spChg>
        <pc:spChg chg="mod">
          <ac:chgData name="Styrnol, Miriam" userId="0e21edd8-11e0-45cc-aeb0-6298f8e489e2" providerId="ADAL" clId="{BF68A962-5B4F-A74F-91CA-7C8A07E52169}" dt="2020-06-12T14:11:15.412" v="603" actId="1076"/>
          <ac:spMkLst>
            <pc:docMk/>
            <pc:sldMk cId="1504193262" sldId="770"/>
            <ac:spMk id="72" creationId="{763A5CE7-A4E0-8841-A105-BA7C171609AD}"/>
          </ac:spMkLst>
        </pc:spChg>
        <pc:spChg chg="mod">
          <ac:chgData name="Styrnol, Miriam" userId="0e21edd8-11e0-45cc-aeb0-6298f8e489e2" providerId="ADAL" clId="{BF68A962-5B4F-A74F-91CA-7C8A07E52169}" dt="2020-06-12T14:11:15.412" v="603" actId="1076"/>
          <ac:spMkLst>
            <pc:docMk/>
            <pc:sldMk cId="1504193262" sldId="770"/>
            <ac:spMk id="73" creationId="{8F5ADB18-1F4E-8A40-A5E7-32366389A48E}"/>
          </ac:spMkLst>
        </pc:spChg>
        <pc:spChg chg="mod">
          <ac:chgData name="Styrnol, Miriam" userId="0e21edd8-11e0-45cc-aeb0-6298f8e489e2" providerId="ADAL" clId="{BF68A962-5B4F-A74F-91CA-7C8A07E52169}" dt="2020-06-12T14:11:15.412" v="603" actId="1076"/>
          <ac:spMkLst>
            <pc:docMk/>
            <pc:sldMk cId="1504193262" sldId="770"/>
            <ac:spMk id="74" creationId="{81EE4DD0-AE25-FE4E-8A53-4EF44EACC8B5}"/>
          </ac:spMkLst>
        </pc:spChg>
        <pc:spChg chg="mod">
          <ac:chgData name="Styrnol, Miriam" userId="0e21edd8-11e0-45cc-aeb0-6298f8e489e2" providerId="ADAL" clId="{BF68A962-5B4F-A74F-91CA-7C8A07E52169}" dt="2020-06-12T14:11:15.412" v="603" actId="1076"/>
          <ac:spMkLst>
            <pc:docMk/>
            <pc:sldMk cId="1504193262" sldId="770"/>
            <ac:spMk id="75" creationId="{81A59307-E75E-E440-BEE3-950B8888A934}"/>
          </ac:spMkLst>
        </pc:spChg>
        <pc:spChg chg="add del mod">
          <ac:chgData name="Styrnol, Miriam" userId="0e21edd8-11e0-45cc-aeb0-6298f8e489e2" providerId="ADAL" clId="{BF68A962-5B4F-A74F-91CA-7C8A07E52169}" dt="2020-06-12T14:11:16.305" v="604"/>
          <ac:spMkLst>
            <pc:docMk/>
            <pc:sldMk cId="1504193262" sldId="770"/>
            <ac:spMk id="76" creationId="{92DF96D6-B3C4-AC43-84DD-ADCFE2AE6850}"/>
          </ac:spMkLst>
        </pc:spChg>
        <pc:spChg chg="add del mod">
          <ac:chgData name="Styrnol, Miriam" userId="0e21edd8-11e0-45cc-aeb0-6298f8e489e2" providerId="ADAL" clId="{BF68A962-5B4F-A74F-91CA-7C8A07E52169}" dt="2020-06-12T14:11:16.305" v="604"/>
          <ac:spMkLst>
            <pc:docMk/>
            <pc:sldMk cId="1504193262" sldId="770"/>
            <ac:spMk id="77" creationId="{618C56D5-B8EE-2F48-942C-41FBBFDCDEAA}"/>
          </ac:spMkLst>
        </pc:spChg>
        <pc:spChg chg="mod">
          <ac:chgData name="Styrnol, Miriam" userId="0e21edd8-11e0-45cc-aeb0-6298f8e489e2" providerId="ADAL" clId="{BF68A962-5B4F-A74F-91CA-7C8A07E52169}" dt="2020-06-12T14:14:44.003" v="657" actId="14100"/>
          <ac:spMkLst>
            <pc:docMk/>
            <pc:sldMk cId="1504193262" sldId="770"/>
            <ac:spMk id="79" creationId="{0D650299-A6DE-7A4C-8906-BC7670418208}"/>
          </ac:spMkLst>
        </pc:spChg>
        <pc:spChg chg="mod">
          <ac:chgData name="Styrnol, Miriam" userId="0e21edd8-11e0-45cc-aeb0-6298f8e489e2" providerId="ADAL" clId="{BF68A962-5B4F-A74F-91CA-7C8A07E52169}" dt="2020-06-12T14:14:29.219" v="641" actId="20577"/>
          <ac:spMkLst>
            <pc:docMk/>
            <pc:sldMk cId="1504193262" sldId="770"/>
            <ac:spMk id="80" creationId="{8BC7AF82-448E-254E-B610-38927C3DDE08}"/>
          </ac:spMkLst>
        </pc:spChg>
        <pc:spChg chg="del mod topLvl">
          <ac:chgData name="Styrnol, Miriam" userId="0e21edd8-11e0-45cc-aeb0-6298f8e489e2" providerId="ADAL" clId="{BF68A962-5B4F-A74F-91CA-7C8A07E52169}" dt="2020-06-12T14:15:22.803" v="660" actId="478"/>
          <ac:spMkLst>
            <pc:docMk/>
            <pc:sldMk cId="1504193262" sldId="770"/>
            <ac:spMk id="82" creationId="{03579911-16B0-924C-8E02-0044AF23AE7A}"/>
          </ac:spMkLst>
        </pc:spChg>
        <pc:spChg chg="del mod topLvl">
          <ac:chgData name="Styrnol, Miriam" userId="0e21edd8-11e0-45cc-aeb0-6298f8e489e2" providerId="ADAL" clId="{BF68A962-5B4F-A74F-91CA-7C8A07E52169}" dt="2020-06-12T14:13:11.723" v="624" actId="478"/>
          <ac:spMkLst>
            <pc:docMk/>
            <pc:sldMk cId="1504193262" sldId="770"/>
            <ac:spMk id="83" creationId="{78C8861D-2C7C-A14B-8F5C-E5C73F0B9940}"/>
          </ac:spMkLst>
        </pc:spChg>
        <pc:spChg chg="mod">
          <ac:chgData name="Styrnol, Miriam" userId="0e21edd8-11e0-45cc-aeb0-6298f8e489e2" providerId="ADAL" clId="{BF68A962-5B4F-A74F-91CA-7C8A07E52169}" dt="2020-06-12T14:11:29.288" v="608" actId="1076"/>
          <ac:spMkLst>
            <pc:docMk/>
            <pc:sldMk cId="1504193262" sldId="770"/>
            <ac:spMk id="85" creationId="{19EA2F6C-17D8-5A46-97C1-ADF5FA04CF08}"/>
          </ac:spMkLst>
        </pc:spChg>
        <pc:spChg chg="mod">
          <ac:chgData name="Styrnol, Miriam" userId="0e21edd8-11e0-45cc-aeb0-6298f8e489e2" providerId="ADAL" clId="{BF68A962-5B4F-A74F-91CA-7C8A07E52169}" dt="2020-06-12T14:11:29.288" v="608" actId="1076"/>
          <ac:spMkLst>
            <pc:docMk/>
            <pc:sldMk cId="1504193262" sldId="770"/>
            <ac:spMk id="86" creationId="{B5F58994-A59F-B048-90BD-61233930BF43}"/>
          </ac:spMkLst>
        </pc:spChg>
        <pc:spChg chg="del mod topLvl">
          <ac:chgData name="Styrnol, Miriam" userId="0e21edd8-11e0-45cc-aeb0-6298f8e489e2" providerId="ADAL" clId="{BF68A962-5B4F-A74F-91CA-7C8A07E52169}" dt="2020-06-12T14:13:23.575" v="627" actId="478"/>
          <ac:spMkLst>
            <pc:docMk/>
            <pc:sldMk cId="1504193262" sldId="770"/>
            <ac:spMk id="88" creationId="{2B194892-4A72-3F46-9566-CCC5E6D1E0FB}"/>
          </ac:spMkLst>
        </pc:spChg>
        <pc:spChg chg="del mod topLvl">
          <ac:chgData name="Styrnol, Miriam" userId="0e21edd8-11e0-45cc-aeb0-6298f8e489e2" providerId="ADAL" clId="{BF68A962-5B4F-A74F-91CA-7C8A07E52169}" dt="2020-06-12T14:13:18.347" v="625" actId="478"/>
          <ac:spMkLst>
            <pc:docMk/>
            <pc:sldMk cId="1504193262" sldId="770"/>
            <ac:spMk id="89" creationId="{3D6C865A-D56C-E447-91A7-2AEFE7D9A4C0}"/>
          </ac:spMkLst>
        </pc:spChg>
        <pc:spChg chg="mod">
          <ac:chgData name="Styrnol, Miriam" userId="0e21edd8-11e0-45cc-aeb0-6298f8e489e2" providerId="ADAL" clId="{BF68A962-5B4F-A74F-91CA-7C8A07E52169}" dt="2020-06-12T15:46:29.956" v="1177" actId="1076"/>
          <ac:spMkLst>
            <pc:docMk/>
            <pc:sldMk cId="1504193262" sldId="770"/>
            <ac:spMk id="91" creationId="{A7B46AE9-7E9F-9645-BA72-D34CC509A959}"/>
          </ac:spMkLst>
        </pc:spChg>
        <pc:spChg chg="del mod">
          <ac:chgData name="Styrnol, Miriam" userId="0e21edd8-11e0-45cc-aeb0-6298f8e489e2" providerId="ADAL" clId="{BF68A962-5B4F-A74F-91CA-7C8A07E52169}" dt="2020-06-12T14:12:55.177" v="623" actId="478"/>
          <ac:spMkLst>
            <pc:docMk/>
            <pc:sldMk cId="1504193262" sldId="770"/>
            <ac:spMk id="92" creationId="{7441F70C-DCB6-3B4D-8495-18EEBFC9931B}"/>
          </ac:spMkLst>
        </pc:spChg>
        <pc:spChg chg="mod">
          <ac:chgData name="Styrnol, Miriam" userId="0e21edd8-11e0-45cc-aeb0-6298f8e489e2" providerId="ADAL" clId="{BF68A962-5B4F-A74F-91CA-7C8A07E52169}" dt="2020-06-12T15:46:29.956" v="1177" actId="1076"/>
          <ac:spMkLst>
            <pc:docMk/>
            <pc:sldMk cId="1504193262" sldId="770"/>
            <ac:spMk id="93" creationId="{4656BB68-85FB-244E-BDFC-A0ED9DB30110}"/>
          </ac:spMkLst>
        </pc:spChg>
        <pc:spChg chg="mod">
          <ac:chgData name="Styrnol, Miriam" userId="0e21edd8-11e0-45cc-aeb0-6298f8e489e2" providerId="ADAL" clId="{BF68A962-5B4F-A74F-91CA-7C8A07E52169}" dt="2020-06-12T15:46:29.956" v="1177" actId="1076"/>
          <ac:spMkLst>
            <pc:docMk/>
            <pc:sldMk cId="1504193262" sldId="770"/>
            <ac:spMk id="94" creationId="{73BFA343-48F5-9C4F-859D-FFCA7756BB3D}"/>
          </ac:spMkLst>
        </pc:spChg>
        <pc:spChg chg="mod">
          <ac:chgData name="Styrnol, Miriam" userId="0e21edd8-11e0-45cc-aeb0-6298f8e489e2" providerId="ADAL" clId="{BF68A962-5B4F-A74F-91CA-7C8A07E52169}" dt="2020-06-12T15:46:29.956" v="1177" actId="1076"/>
          <ac:spMkLst>
            <pc:docMk/>
            <pc:sldMk cId="1504193262" sldId="770"/>
            <ac:spMk id="95" creationId="{0DEEAB23-F540-754B-B62C-A887EBB836FF}"/>
          </ac:spMkLst>
        </pc:spChg>
        <pc:spChg chg="mod">
          <ac:chgData name="Styrnol, Miriam" userId="0e21edd8-11e0-45cc-aeb0-6298f8e489e2" providerId="ADAL" clId="{BF68A962-5B4F-A74F-91CA-7C8A07E52169}" dt="2020-06-12T15:46:29.956" v="1177" actId="1076"/>
          <ac:spMkLst>
            <pc:docMk/>
            <pc:sldMk cId="1504193262" sldId="770"/>
            <ac:spMk id="96" creationId="{1D2C6BAB-3F82-0E47-A3AB-525AF8B6E394}"/>
          </ac:spMkLst>
        </pc:spChg>
        <pc:spChg chg="mod">
          <ac:chgData name="Styrnol, Miriam" userId="0e21edd8-11e0-45cc-aeb0-6298f8e489e2" providerId="ADAL" clId="{BF68A962-5B4F-A74F-91CA-7C8A07E52169}" dt="2020-06-12T15:46:29.956" v="1177" actId="1076"/>
          <ac:spMkLst>
            <pc:docMk/>
            <pc:sldMk cId="1504193262" sldId="770"/>
            <ac:spMk id="97" creationId="{33D0C4AD-1EC1-294B-A411-7FCE3C3EF0BE}"/>
          </ac:spMkLst>
        </pc:spChg>
        <pc:spChg chg="mod">
          <ac:chgData name="Styrnol, Miriam" userId="0e21edd8-11e0-45cc-aeb0-6298f8e489e2" providerId="ADAL" clId="{BF68A962-5B4F-A74F-91CA-7C8A07E52169}" dt="2020-06-12T15:46:29.956" v="1177" actId="1076"/>
          <ac:spMkLst>
            <pc:docMk/>
            <pc:sldMk cId="1504193262" sldId="770"/>
            <ac:spMk id="98" creationId="{E100976D-69B4-9044-B4FB-101F8DBC1815}"/>
          </ac:spMkLst>
        </pc:spChg>
        <pc:spChg chg="mod">
          <ac:chgData name="Styrnol, Miriam" userId="0e21edd8-11e0-45cc-aeb0-6298f8e489e2" providerId="ADAL" clId="{BF68A962-5B4F-A74F-91CA-7C8A07E52169}" dt="2020-06-12T15:46:29.956" v="1177" actId="1076"/>
          <ac:spMkLst>
            <pc:docMk/>
            <pc:sldMk cId="1504193262" sldId="770"/>
            <ac:spMk id="99" creationId="{8C222427-C98B-5245-BD07-79AD81C438C2}"/>
          </ac:spMkLst>
        </pc:spChg>
        <pc:spChg chg="mod">
          <ac:chgData name="Styrnol, Miriam" userId="0e21edd8-11e0-45cc-aeb0-6298f8e489e2" providerId="ADAL" clId="{BF68A962-5B4F-A74F-91CA-7C8A07E52169}" dt="2020-06-12T15:46:29.956" v="1177" actId="1076"/>
          <ac:spMkLst>
            <pc:docMk/>
            <pc:sldMk cId="1504193262" sldId="770"/>
            <ac:spMk id="101" creationId="{5F46E80B-A3FE-AD4A-825F-C67BCBB44C75}"/>
          </ac:spMkLst>
        </pc:spChg>
        <pc:spChg chg="mod">
          <ac:chgData name="Styrnol, Miriam" userId="0e21edd8-11e0-45cc-aeb0-6298f8e489e2" providerId="ADAL" clId="{BF68A962-5B4F-A74F-91CA-7C8A07E52169}" dt="2020-06-12T15:46:29.956" v="1177" actId="1076"/>
          <ac:spMkLst>
            <pc:docMk/>
            <pc:sldMk cId="1504193262" sldId="770"/>
            <ac:spMk id="102" creationId="{E2A76F1C-0528-BE4D-9CDA-490883DFB69D}"/>
          </ac:spMkLst>
        </pc:spChg>
        <pc:spChg chg="mod">
          <ac:chgData name="Styrnol, Miriam" userId="0e21edd8-11e0-45cc-aeb0-6298f8e489e2" providerId="ADAL" clId="{BF68A962-5B4F-A74F-91CA-7C8A07E52169}" dt="2020-06-12T15:46:29.956" v="1177" actId="1076"/>
          <ac:spMkLst>
            <pc:docMk/>
            <pc:sldMk cId="1504193262" sldId="770"/>
            <ac:spMk id="103" creationId="{7D171F8D-239F-7A4B-9012-7613A80FAAE6}"/>
          </ac:spMkLst>
        </pc:spChg>
        <pc:spChg chg="mod">
          <ac:chgData name="Styrnol, Miriam" userId="0e21edd8-11e0-45cc-aeb0-6298f8e489e2" providerId="ADAL" clId="{BF68A962-5B4F-A74F-91CA-7C8A07E52169}" dt="2020-06-12T15:46:29.956" v="1177" actId="1076"/>
          <ac:spMkLst>
            <pc:docMk/>
            <pc:sldMk cId="1504193262" sldId="770"/>
            <ac:spMk id="104" creationId="{7EF8F3FA-4065-9C4D-BBF4-EE2153575B29}"/>
          </ac:spMkLst>
        </pc:spChg>
        <pc:spChg chg="mod">
          <ac:chgData name="Styrnol, Miriam" userId="0e21edd8-11e0-45cc-aeb0-6298f8e489e2" providerId="ADAL" clId="{BF68A962-5B4F-A74F-91CA-7C8A07E52169}" dt="2020-06-12T15:46:29.956" v="1177" actId="1076"/>
          <ac:spMkLst>
            <pc:docMk/>
            <pc:sldMk cId="1504193262" sldId="770"/>
            <ac:spMk id="105" creationId="{EC888361-4CD1-FF42-A389-8E06B8CF4D19}"/>
          </ac:spMkLst>
        </pc:spChg>
        <pc:spChg chg="mod">
          <ac:chgData name="Styrnol, Miriam" userId="0e21edd8-11e0-45cc-aeb0-6298f8e489e2" providerId="ADAL" clId="{BF68A962-5B4F-A74F-91CA-7C8A07E52169}" dt="2020-06-12T15:46:29.956" v="1177" actId="1076"/>
          <ac:spMkLst>
            <pc:docMk/>
            <pc:sldMk cId="1504193262" sldId="770"/>
            <ac:spMk id="107" creationId="{888CCEE2-6D8B-6546-9864-136DF6481841}"/>
          </ac:spMkLst>
        </pc:spChg>
        <pc:spChg chg="mod">
          <ac:chgData name="Styrnol, Miriam" userId="0e21edd8-11e0-45cc-aeb0-6298f8e489e2" providerId="ADAL" clId="{BF68A962-5B4F-A74F-91CA-7C8A07E52169}" dt="2020-06-12T15:46:29.956" v="1177" actId="1076"/>
          <ac:spMkLst>
            <pc:docMk/>
            <pc:sldMk cId="1504193262" sldId="770"/>
            <ac:spMk id="108" creationId="{962C47DA-65A4-864E-90CA-666D6DC86664}"/>
          </ac:spMkLst>
        </pc:spChg>
        <pc:spChg chg="mod">
          <ac:chgData name="Styrnol, Miriam" userId="0e21edd8-11e0-45cc-aeb0-6298f8e489e2" providerId="ADAL" clId="{BF68A962-5B4F-A74F-91CA-7C8A07E52169}" dt="2020-06-12T15:46:29.956" v="1177" actId="1076"/>
          <ac:spMkLst>
            <pc:docMk/>
            <pc:sldMk cId="1504193262" sldId="770"/>
            <ac:spMk id="109" creationId="{3419F75A-1A31-BA47-85F9-C27564DBEF58}"/>
          </ac:spMkLst>
        </pc:spChg>
        <pc:spChg chg="mod">
          <ac:chgData name="Styrnol, Miriam" userId="0e21edd8-11e0-45cc-aeb0-6298f8e489e2" providerId="ADAL" clId="{BF68A962-5B4F-A74F-91CA-7C8A07E52169}" dt="2020-06-12T15:46:29.956" v="1177" actId="1076"/>
          <ac:spMkLst>
            <pc:docMk/>
            <pc:sldMk cId="1504193262" sldId="770"/>
            <ac:spMk id="110" creationId="{4A1A23BD-A4B7-7B43-98E8-FAB0286F1904}"/>
          </ac:spMkLst>
        </pc:spChg>
        <pc:spChg chg="mod">
          <ac:chgData name="Styrnol, Miriam" userId="0e21edd8-11e0-45cc-aeb0-6298f8e489e2" providerId="ADAL" clId="{BF68A962-5B4F-A74F-91CA-7C8A07E52169}" dt="2020-06-12T15:46:29.956" v="1177" actId="1076"/>
          <ac:spMkLst>
            <pc:docMk/>
            <pc:sldMk cId="1504193262" sldId="770"/>
            <ac:spMk id="111" creationId="{BDB40A9D-2608-5049-BAAB-725F6E0D1208}"/>
          </ac:spMkLst>
        </pc:spChg>
        <pc:spChg chg="add del mod">
          <ac:chgData name="Styrnol, Miriam" userId="0e21edd8-11e0-45cc-aeb0-6298f8e489e2" providerId="ADAL" clId="{BF68A962-5B4F-A74F-91CA-7C8A07E52169}" dt="2020-06-15T22:14:09.024" v="13251" actId="478"/>
          <ac:spMkLst>
            <pc:docMk/>
            <pc:sldMk cId="1504193262" sldId="770"/>
            <ac:spMk id="112" creationId="{D24307A5-D9AD-AC40-BFBF-251214F81A6E}"/>
          </ac:spMkLst>
        </pc:spChg>
        <pc:spChg chg="add del mod">
          <ac:chgData name="Styrnol, Miriam" userId="0e21edd8-11e0-45cc-aeb0-6298f8e489e2" providerId="ADAL" clId="{BF68A962-5B4F-A74F-91CA-7C8A07E52169}" dt="2020-06-15T22:14:11.920" v="13252" actId="478"/>
          <ac:spMkLst>
            <pc:docMk/>
            <pc:sldMk cId="1504193262" sldId="770"/>
            <ac:spMk id="113" creationId="{0356257F-5CC9-7840-B1B6-558F36A0B815}"/>
          </ac:spMkLst>
        </pc:spChg>
        <pc:spChg chg="mod">
          <ac:chgData name="Styrnol, Miriam" userId="0e21edd8-11e0-45cc-aeb0-6298f8e489e2" providerId="ADAL" clId="{BF68A962-5B4F-A74F-91CA-7C8A07E52169}" dt="2020-06-12T14:11:39.863" v="609"/>
          <ac:spMkLst>
            <pc:docMk/>
            <pc:sldMk cId="1504193262" sldId="770"/>
            <ac:spMk id="115" creationId="{61EBD889-8E30-9748-92B5-DEBB3EAB9839}"/>
          </ac:spMkLst>
        </pc:spChg>
        <pc:spChg chg="mod">
          <ac:chgData name="Styrnol, Miriam" userId="0e21edd8-11e0-45cc-aeb0-6298f8e489e2" providerId="ADAL" clId="{BF68A962-5B4F-A74F-91CA-7C8A07E52169}" dt="2020-06-12T14:11:39.863" v="609"/>
          <ac:spMkLst>
            <pc:docMk/>
            <pc:sldMk cId="1504193262" sldId="770"/>
            <ac:spMk id="116" creationId="{7C1EB35D-52A9-E14B-88AD-51110C856245}"/>
          </ac:spMkLst>
        </pc:spChg>
        <pc:spChg chg="mod">
          <ac:chgData name="Styrnol, Miriam" userId="0e21edd8-11e0-45cc-aeb0-6298f8e489e2" providerId="ADAL" clId="{BF68A962-5B4F-A74F-91CA-7C8A07E52169}" dt="2020-06-12T14:11:39.863" v="609"/>
          <ac:spMkLst>
            <pc:docMk/>
            <pc:sldMk cId="1504193262" sldId="770"/>
            <ac:spMk id="118" creationId="{FFD8C1DB-36BC-4449-807B-43567C5EAF98}"/>
          </ac:spMkLst>
        </pc:spChg>
        <pc:spChg chg="mod">
          <ac:chgData name="Styrnol, Miriam" userId="0e21edd8-11e0-45cc-aeb0-6298f8e489e2" providerId="ADAL" clId="{BF68A962-5B4F-A74F-91CA-7C8A07E52169}" dt="2020-06-12T14:11:39.863" v="609"/>
          <ac:spMkLst>
            <pc:docMk/>
            <pc:sldMk cId="1504193262" sldId="770"/>
            <ac:spMk id="119" creationId="{1473BEAA-5877-3B47-A4A2-27AE9434C649}"/>
          </ac:spMkLst>
        </pc:spChg>
        <pc:spChg chg="mod">
          <ac:chgData name="Styrnol, Miriam" userId="0e21edd8-11e0-45cc-aeb0-6298f8e489e2" providerId="ADAL" clId="{BF68A962-5B4F-A74F-91CA-7C8A07E52169}" dt="2020-06-12T14:11:39.863" v="609"/>
          <ac:spMkLst>
            <pc:docMk/>
            <pc:sldMk cId="1504193262" sldId="770"/>
            <ac:spMk id="121" creationId="{06D0165E-24EC-1943-B069-A0448EB3B79A}"/>
          </ac:spMkLst>
        </pc:spChg>
        <pc:spChg chg="mod">
          <ac:chgData name="Styrnol, Miriam" userId="0e21edd8-11e0-45cc-aeb0-6298f8e489e2" providerId="ADAL" clId="{BF68A962-5B4F-A74F-91CA-7C8A07E52169}" dt="2020-06-12T14:11:39.863" v="609"/>
          <ac:spMkLst>
            <pc:docMk/>
            <pc:sldMk cId="1504193262" sldId="770"/>
            <ac:spMk id="122" creationId="{BC1508B1-4BE8-8547-85C5-E0967139AECE}"/>
          </ac:spMkLst>
        </pc:spChg>
        <pc:spChg chg="mod">
          <ac:chgData name="Styrnol, Miriam" userId="0e21edd8-11e0-45cc-aeb0-6298f8e489e2" providerId="ADAL" clId="{BF68A962-5B4F-A74F-91CA-7C8A07E52169}" dt="2020-06-12T14:11:39.863" v="609"/>
          <ac:spMkLst>
            <pc:docMk/>
            <pc:sldMk cId="1504193262" sldId="770"/>
            <ac:spMk id="124" creationId="{634C3BB7-3250-F142-B66F-E0C3451BB7D5}"/>
          </ac:spMkLst>
        </pc:spChg>
        <pc:spChg chg="mod">
          <ac:chgData name="Styrnol, Miriam" userId="0e21edd8-11e0-45cc-aeb0-6298f8e489e2" providerId="ADAL" clId="{BF68A962-5B4F-A74F-91CA-7C8A07E52169}" dt="2020-06-12T14:11:39.863" v="609"/>
          <ac:spMkLst>
            <pc:docMk/>
            <pc:sldMk cId="1504193262" sldId="770"/>
            <ac:spMk id="125" creationId="{96B7B6F5-EB2B-1844-985B-D070AC570CA4}"/>
          </ac:spMkLst>
        </pc:spChg>
        <pc:spChg chg="mod">
          <ac:chgData name="Styrnol, Miriam" userId="0e21edd8-11e0-45cc-aeb0-6298f8e489e2" providerId="ADAL" clId="{BF68A962-5B4F-A74F-91CA-7C8A07E52169}" dt="2020-06-12T14:11:39.863" v="609"/>
          <ac:spMkLst>
            <pc:docMk/>
            <pc:sldMk cId="1504193262" sldId="770"/>
            <ac:spMk id="127" creationId="{C6AE1BDB-76FA-824B-8868-440F6C8BAE74}"/>
          </ac:spMkLst>
        </pc:spChg>
        <pc:spChg chg="mod">
          <ac:chgData name="Styrnol, Miriam" userId="0e21edd8-11e0-45cc-aeb0-6298f8e489e2" providerId="ADAL" clId="{BF68A962-5B4F-A74F-91CA-7C8A07E52169}" dt="2020-06-12T14:11:39.863" v="609"/>
          <ac:spMkLst>
            <pc:docMk/>
            <pc:sldMk cId="1504193262" sldId="770"/>
            <ac:spMk id="128" creationId="{2A26BF96-BC77-7445-844E-37F1040AB55C}"/>
          </ac:spMkLst>
        </pc:spChg>
        <pc:spChg chg="mod">
          <ac:chgData name="Styrnol, Miriam" userId="0e21edd8-11e0-45cc-aeb0-6298f8e489e2" providerId="ADAL" clId="{BF68A962-5B4F-A74F-91CA-7C8A07E52169}" dt="2020-06-12T14:11:39.863" v="609"/>
          <ac:spMkLst>
            <pc:docMk/>
            <pc:sldMk cId="1504193262" sldId="770"/>
            <ac:spMk id="129" creationId="{C17D298E-281A-1845-9C5B-40852E46A22E}"/>
          </ac:spMkLst>
        </pc:spChg>
        <pc:spChg chg="mod">
          <ac:chgData name="Styrnol, Miriam" userId="0e21edd8-11e0-45cc-aeb0-6298f8e489e2" providerId="ADAL" clId="{BF68A962-5B4F-A74F-91CA-7C8A07E52169}" dt="2020-06-12T14:11:39.863" v="609"/>
          <ac:spMkLst>
            <pc:docMk/>
            <pc:sldMk cId="1504193262" sldId="770"/>
            <ac:spMk id="130" creationId="{9FCD12FF-1252-8F4A-8E65-A2F4E231399E}"/>
          </ac:spMkLst>
        </pc:spChg>
        <pc:spChg chg="mod">
          <ac:chgData name="Styrnol, Miriam" userId="0e21edd8-11e0-45cc-aeb0-6298f8e489e2" providerId="ADAL" clId="{BF68A962-5B4F-A74F-91CA-7C8A07E52169}" dt="2020-06-12T14:11:39.863" v="609"/>
          <ac:spMkLst>
            <pc:docMk/>
            <pc:sldMk cId="1504193262" sldId="770"/>
            <ac:spMk id="131" creationId="{1F03B858-889E-D644-9851-0362FCBF346E}"/>
          </ac:spMkLst>
        </pc:spChg>
        <pc:spChg chg="mod">
          <ac:chgData name="Styrnol, Miriam" userId="0e21edd8-11e0-45cc-aeb0-6298f8e489e2" providerId="ADAL" clId="{BF68A962-5B4F-A74F-91CA-7C8A07E52169}" dt="2020-06-12T14:11:39.863" v="609"/>
          <ac:spMkLst>
            <pc:docMk/>
            <pc:sldMk cId="1504193262" sldId="770"/>
            <ac:spMk id="132" creationId="{13D2C3DE-124C-4E43-A018-9ADD18637EFC}"/>
          </ac:spMkLst>
        </pc:spChg>
        <pc:spChg chg="mod">
          <ac:chgData name="Styrnol, Miriam" userId="0e21edd8-11e0-45cc-aeb0-6298f8e489e2" providerId="ADAL" clId="{BF68A962-5B4F-A74F-91CA-7C8A07E52169}" dt="2020-06-12T14:11:39.863" v="609"/>
          <ac:spMkLst>
            <pc:docMk/>
            <pc:sldMk cId="1504193262" sldId="770"/>
            <ac:spMk id="133" creationId="{9A22DBE5-A41E-2244-9E81-076F921519FA}"/>
          </ac:spMkLst>
        </pc:spChg>
        <pc:spChg chg="mod">
          <ac:chgData name="Styrnol, Miriam" userId="0e21edd8-11e0-45cc-aeb0-6298f8e489e2" providerId="ADAL" clId="{BF68A962-5B4F-A74F-91CA-7C8A07E52169}" dt="2020-06-12T14:11:39.863" v="609"/>
          <ac:spMkLst>
            <pc:docMk/>
            <pc:sldMk cId="1504193262" sldId="770"/>
            <ac:spMk id="134" creationId="{A3480165-8084-D54F-A05D-F4E20C9BE00B}"/>
          </ac:spMkLst>
        </pc:spChg>
        <pc:spChg chg="mod">
          <ac:chgData name="Styrnol, Miriam" userId="0e21edd8-11e0-45cc-aeb0-6298f8e489e2" providerId="ADAL" clId="{BF68A962-5B4F-A74F-91CA-7C8A07E52169}" dt="2020-06-12T14:11:39.863" v="609"/>
          <ac:spMkLst>
            <pc:docMk/>
            <pc:sldMk cId="1504193262" sldId="770"/>
            <ac:spMk id="135" creationId="{ADADE962-A86D-9C4B-952A-5DF6753D9BE6}"/>
          </ac:spMkLst>
        </pc:spChg>
        <pc:spChg chg="mod">
          <ac:chgData name="Styrnol, Miriam" userId="0e21edd8-11e0-45cc-aeb0-6298f8e489e2" providerId="ADAL" clId="{BF68A962-5B4F-A74F-91CA-7C8A07E52169}" dt="2020-06-12T14:11:39.863" v="609"/>
          <ac:spMkLst>
            <pc:docMk/>
            <pc:sldMk cId="1504193262" sldId="770"/>
            <ac:spMk id="137" creationId="{C8E10842-44A7-364D-8DD6-77A2109E7612}"/>
          </ac:spMkLst>
        </pc:spChg>
        <pc:spChg chg="mod">
          <ac:chgData name="Styrnol, Miriam" userId="0e21edd8-11e0-45cc-aeb0-6298f8e489e2" providerId="ADAL" clId="{BF68A962-5B4F-A74F-91CA-7C8A07E52169}" dt="2020-06-12T14:11:39.863" v="609"/>
          <ac:spMkLst>
            <pc:docMk/>
            <pc:sldMk cId="1504193262" sldId="770"/>
            <ac:spMk id="138" creationId="{B133A692-8E35-C74C-909B-490E71BCC60A}"/>
          </ac:spMkLst>
        </pc:spChg>
        <pc:spChg chg="mod">
          <ac:chgData name="Styrnol, Miriam" userId="0e21edd8-11e0-45cc-aeb0-6298f8e489e2" providerId="ADAL" clId="{BF68A962-5B4F-A74F-91CA-7C8A07E52169}" dt="2020-06-12T14:11:39.863" v="609"/>
          <ac:spMkLst>
            <pc:docMk/>
            <pc:sldMk cId="1504193262" sldId="770"/>
            <ac:spMk id="139" creationId="{373C260D-D8EF-2946-A852-D3BA1C69B465}"/>
          </ac:spMkLst>
        </pc:spChg>
        <pc:spChg chg="mod">
          <ac:chgData name="Styrnol, Miriam" userId="0e21edd8-11e0-45cc-aeb0-6298f8e489e2" providerId="ADAL" clId="{BF68A962-5B4F-A74F-91CA-7C8A07E52169}" dt="2020-06-12T14:11:39.863" v="609"/>
          <ac:spMkLst>
            <pc:docMk/>
            <pc:sldMk cId="1504193262" sldId="770"/>
            <ac:spMk id="140" creationId="{84472111-8B6F-5845-9B28-3FDF7FB83725}"/>
          </ac:spMkLst>
        </pc:spChg>
        <pc:spChg chg="mod">
          <ac:chgData name="Styrnol, Miriam" userId="0e21edd8-11e0-45cc-aeb0-6298f8e489e2" providerId="ADAL" clId="{BF68A962-5B4F-A74F-91CA-7C8A07E52169}" dt="2020-06-12T14:11:39.863" v="609"/>
          <ac:spMkLst>
            <pc:docMk/>
            <pc:sldMk cId="1504193262" sldId="770"/>
            <ac:spMk id="141" creationId="{90CB24E8-54BE-4740-9DA9-01B35D5579ED}"/>
          </ac:spMkLst>
        </pc:spChg>
        <pc:spChg chg="mod">
          <ac:chgData name="Styrnol, Miriam" userId="0e21edd8-11e0-45cc-aeb0-6298f8e489e2" providerId="ADAL" clId="{BF68A962-5B4F-A74F-91CA-7C8A07E52169}" dt="2020-06-12T14:11:39.863" v="609"/>
          <ac:spMkLst>
            <pc:docMk/>
            <pc:sldMk cId="1504193262" sldId="770"/>
            <ac:spMk id="143" creationId="{BD1442FB-9B42-3B4C-9707-C9962B90950B}"/>
          </ac:spMkLst>
        </pc:spChg>
        <pc:spChg chg="mod">
          <ac:chgData name="Styrnol, Miriam" userId="0e21edd8-11e0-45cc-aeb0-6298f8e489e2" providerId="ADAL" clId="{BF68A962-5B4F-A74F-91CA-7C8A07E52169}" dt="2020-06-12T14:11:39.863" v="609"/>
          <ac:spMkLst>
            <pc:docMk/>
            <pc:sldMk cId="1504193262" sldId="770"/>
            <ac:spMk id="144" creationId="{B3E6194F-1F6F-9E4A-AA1D-013783B1439F}"/>
          </ac:spMkLst>
        </pc:spChg>
        <pc:spChg chg="mod">
          <ac:chgData name="Styrnol, Miriam" userId="0e21edd8-11e0-45cc-aeb0-6298f8e489e2" providerId="ADAL" clId="{BF68A962-5B4F-A74F-91CA-7C8A07E52169}" dt="2020-06-12T14:11:39.863" v="609"/>
          <ac:spMkLst>
            <pc:docMk/>
            <pc:sldMk cId="1504193262" sldId="770"/>
            <ac:spMk id="145" creationId="{47292458-44DC-014C-B9A5-23EF0E327A6B}"/>
          </ac:spMkLst>
        </pc:spChg>
        <pc:spChg chg="mod">
          <ac:chgData name="Styrnol, Miriam" userId="0e21edd8-11e0-45cc-aeb0-6298f8e489e2" providerId="ADAL" clId="{BF68A962-5B4F-A74F-91CA-7C8A07E52169}" dt="2020-06-12T14:11:39.863" v="609"/>
          <ac:spMkLst>
            <pc:docMk/>
            <pc:sldMk cId="1504193262" sldId="770"/>
            <ac:spMk id="146" creationId="{4C5210A0-6942-E649-94D1-03B7012E2BD3}"/>
          </ac:spMkLst>
        </pc:spChg>
        <pc:spChg chg="mod">
          <ac:chgData name="Styrnol, Miriam" userId="0e21edd8-11e0-45cc-aeb0-6298f8e489e2" providerId="ADAL" clId="{BF68A962-5B4F-A74F-91CA-7C8A07E52169}" dt="2020-06-12T14:11:39.863" v="609"/>
          <ac:spMkLst>
            <pc:docMk/>
            <pc:sldMk cId="1504193262" sldId="770"/>
            <ac:spMk id="147" creationId="{36973D9F-218A-DD45-A76B-829C01115BD3}"/>
          </ac:spMkLst>
        </pc:spChg>
        <pc:spChg chg="add del mod">
          <ac:chgData name="Styrnol, Miriam" userId="0e21edd8-11e0-45cc-aeb0-6298f8e489e2" providerId="ADAL" clId="{BF68A962-5B4F-A74F-91CA-7C8A07E52169}" dt="2020-06-12T14:11:41.672" v="610"/>
          <ac:spMkLst>
            <pc:docMk/>
            <pc:sldMk cId="1504193262" sldId="770"/>
            <ac:spMk id="148" creationId="{288C6475-7372-1B43-A89B-7B807C91651B}"/>
          </ac:spMkLst>
        </pc:spChg>
        <pc:spChg chg="add del mod">
          <ac:chgData name="Styrnol, Miriam" userId="0e21edd8-11e0-45cc-aeb0-6298f8e489e2" providerId="ADAL" clId="{BF68A962-5B4F-A74F-91CA-7C8A07E52169}" dt="2020-06-12T14:11:41.672" v="610"/>
          <ac:spMkLst>
            <pc:docMk/>
            <pc:sldMk cId="1504193262" sldId="770"/>
            <ac:spMk id="149" creationId="{47423178-D2BE-A34C-A1BE-9D8CAA320D31}"/>
          </ac:spMkLst>
        </pc:spChg>
        <pc:spChg chg="add mod">
          <ac:chgData name="Styrnol, Miriam" userId="0e21edd8-11e0-45cc-aeb0-6298f8e489e2" providerId="ADAL" clId="{BF68A962-5B4F-A74F-91CA-7C8A07E52169}" dt="2020-06-12T15:46:29.956" v="1177" actId="1076"/>
          <ac:spMkLst>
            <pc:docMk/>
            <pc:sldMk cId="1504193262" sldId="770"/>
            <ac:spMk id="150" creationId="{6AE6D9E0-EB13-FA4F-80E2-EB2CA90E83A6}"/>
          </ac:spMkLst>
        </pc:spChg>
        <pc:spChg chg="add mod">
          <ac:chgData name="Styrnol, Miriam" userId="0e21edd8-11e0-45cc-aeb0-6298f8e489e2" providerId="ADAL" clId="{BF68A962-5B4F-A74F-91CA-7C8A07E52169}" dt="2020-06-12T15:50:08.849" v="1201" actId="120"/>
          <ac:spMkLst>
            <pc:docMk/>
            <pc:sldMk cId="1504193262" sldId="770"/>
            <ac:spMk id="152" creationId="{7294A4BB-0BC4-8749-8EF9-A7E0C50A028B}"/>
          </ac:spMkLst>
        </pc:spChg>
        <pc:grpChg chg="add del mod">
          <ac:chgData name="Styrnol, Miriam" userId="0e21edd8-11e0-45cc-aeb0-6298f8e489e2" providerId="ADAL" clId="{BF68A962-5B4F-A74F-91CA-7C8A07E52169}" dt="2020-06-12T14:10:38.662" v="598"/>
          <ac:grpSpMkLst>
            <pc:docMk/>
            <pc:sldMk cId="1504193262" sldId="770"/>
            <ac:grpSpMk id="5" creationId="{589748CB-FC15-884B-8B01-EB647A80087A}"/>
          </ac:grpSpMkLst>
        </pc:grpChg>
        <pc:grpChg chg="add del mod">
          <ac:chgData name="Styrnol, Miriam" userId="0e21edd8-11e0-45cc-aeb0-6298f8e489e2" providerId="ADAL" clId="{BF68A962-5B4F-A74F-91CA-7C8A07E52169}" dt="2020-06-12T14:10:38.662" v="598"/>
          <ac:grpSpMkLst>
            <pc:docMk/>
            <pc:sldMk cId="1504193262" sldId="770"/>
            <ac:grpSpMk id="8" creationId="{70A00C45-D793-8F4F-BAC1-896039F29C3B}"/>
          </ac:grpSpMkLst>
        </pc:grpChg>
        <pc:grpChg chg="add del mod">
          <ac:chgData name="Styrnol, Miriam" userId="0e21edd8-11e0-45cc-aeb0-6298f8e489e2" providerId="ADAL" clId="{BF68A962-5B4F-A74F-91CA-7C8A07E52169}" dt="2020-06-12T14:10:38.662" v="598"/>
          <ac:grpSpMkLst>
            <pc:docMk/>
            <pc:sldMk cId="1504193262" sldId="770"/>
            <ac:grpSpMk id="11" creationId="{8F9FF49D-29B9-7144-BCB9-55EDB6A5DF8C}"/>
          </ac:grpSpMkLst>
        </pc:grpChg>
        <pc:grpChg chg="add del mod">
          <ac:chgData name="Styrnol, Miriam" userId="0e21edd8-11e0-45cc-aeb0-6298f8e489e2" providerId="ADAL" clId="{BF68A962-5B4F-A74F-91CA-7C8A07E52169}" dt="2020-06-12T14:10:38.662" v="598"/>
          <ac:grpSpMkLst>
            <pc:docMk/>
            <pc:sldMk cId="1504193262" sldId="770"/>
            <ac:grpSpMk id="14" creationId="{72535792-4C0C-4642-88BC-204A07DC93D8}"/>
          </ac:grpSpMkLst>
        </pc:grpChg>
        <pc:grpChg chg="add del mod">
          <ac:chgData name="Styrnol, Miriam" userId="0e21edd8-11e0-45cc-aeb0-6298f8e489e2" providerId="ADAL" clId="{BF68A962-5B4F-A74F-91CA-7C8A07E52169}" dt="2020-06-12T14:10:38.662" v="598"/>
          <ac:grpSpMkLst>
            <pc:docMk/>
            <pc:sldMk cId="1504193262" sldId="770"/>
            <ac:grpSpMk id="17" creationId="{53411B3E-9AC3-304D-8BE7-2990D488B54D}"/>
          </ac:grpSpMkLst>
        </pc:grpChg>
        <pc:grpChg chg="add del mod">
          <ac:chgData name="Styrnol, Miriam" userId="0e21edd8-11e0-45cc-aeb0-6298f8e489e2" providerId="ADAL" clId="{BF68A962-5B4F-A74F-91CA-7C8A07E52169}" dt="2020-06-12T14:10:38.662" v="598"/>
          <ac:grpSpMkLst>
            <pc:docMk/>
            <pc:sldMk cId="1504193262" sldId="770"/>
            <ac:grpSpMk id="27" creationId="{15C010BB-6026-7E48-88A9-89AED084C788}"/>
          </ac:grpSpMkLst>
        </pc:grpChg>
        <pc:grpChg chg="add del mod">
          <ac:chgData name="Styrnol, Miriam" userId="0e21edd8-11e0-45cc-aeb0-6298f8e489e2" providerId="ADAL" clId="{BF68A962-5B4F-A74F-91CA-7C8A07E52169}" dt="2020-06-12T14:10:38.662" v="598"/>
          <ac:grpSpMkLst>
            <pc:docMk/>
            <pc:sldMk cId="1504193262" sldId="770"/>
            <ac:grpSpMk id="33" creationId="{3BBC6394-AEC9-D044-8AEE-8EB5B3FFA122}"/>
          </ac:grpSpMkLst>
        </pc:grpChg>
        <pc:grpChg chg="add del mod">
          <ac:chgData name="Styrnol, Miriam" userId="0e21edd8-11e0-45cc-aeb0-6298f8e489e2" providerId="ADAL" clId="{BF68A962-5B4F-A74F-91CA-7C8A07E52169}" dt="2020-06-12T14:11:16.305" v="604"/>
          <ac:grpSpMkLst>
            <pc:docMk/>
            <pc:sldMk cId="1504193262" sldId="770"/>
            <ac:grpSpMk id="42" creationId="{FF69481B-48EF-FC49-AC64-9933C2FDC3F4}"/>
          </ac:grpSpMkLst>
        </pc:grpChg>
        <pc:grpChg chg="add del mod">
          <ac:chgData name="Styrnol, Miriam" userId="0e21edd8-11e0-45cc-aeb0-6298f8e489e2" providerId="ADAL" clId="{BF68A962-5B4F-A74F-91CA-7C8A07E52169}" dt="2020-06-12T14:11:16.305" v="604"/>
          <ac:grpSpMkLst>
            <pc:docMk/>
            <pc:sldMk cId="1504193262" sldId="770"/>
            <ac:grpSpMk id="45" creationId="{2653E743-4956-EE48-9790-DED9A9AFB973}"/>
          </ac:grpSpMkLst>
        </pc:grpChg>
        <pc:grpChg chg="add del mod">
          <ac:chgData name="Styrnol, Miriam" userId="0e21edd8-11e0-45cc-aeb0-6298f8e489e2" providerId="ADAL" clId="{BF68A962-5B4F-A74F-91CA-7C8A07E52169}" dt="2020-06-12T14:11:16.305" v="604"/>
          <ac:grpSpMkLst>
            <pc:docMk/>
            <pc:sldMk cId="1504193262" sldId="770"/>
            <ac:grpSpMk id="48" creationId="{DBBED77B-453F-7846-AECA-5B739679303D}"/>
          </ac:grpSpMkLst>
        </pc:grpChg>
        <pc:grpChg chg="add del mod">
          <ac:chgData name="Styrnol, Miriam" userId="0e21edd8-11e0-45cc-aeb0-6298f8e489e2" providerId="ADAL" clId="{BF68A962-5B4F-A74F-91CA-7C8A07E52169}" dt="2020-06-12T14:11:16.305" v="604"/>
          <ac:grpSpMkLst>
            <pc:docMk/>
            <pc:sldMk cId="1504193262" sldId="770"/>
            <ac:grpSpMk id="51" creationId="{0AAD8054-4C74-914F-950B-BEA433BDF6A1}"/>
          </ac:grpSpMkLst>
        </pc:grpChg>
        <pc:grpChg chg="add del mod">
          <ac:chgData name="Styrnol, Miriam" userId="0e21edd8-11e0-45cc-aeb0-6298f8e489e2" providerId="ADAL" clId="{BF68A962-5B4F-A74F-91CA-7C8A07E52169}" dt="2020-06-12T14:11:16.305" v="604"/>
          <ac:grpSpMkLst>
            <pc:docMk/>
            <pc:sldMk cId="1504193262" sldId="770"/>
            <ac:grpSpMk id="54" creationId="{BCD943A3-09E0-AD46-B3C9-35E290A99092}"/>
          </ac:grpSpMkLst>
        </pc:grpChg>
        <pc:grpChg chg="add del mod">
          <ac:chgData name="Styrnol, Miriam" userId="0e21edd8-11e0-45cc-aeb0-6298f8e489e2" providerId="ADAL" clId="{BF68A962-5B4F-A74F-91CA-7C8A07E52169}" dt="2020-06-12T14:11:16.305" v="604"/>
          <ac:grpSpMkLst>
            <pc:docMk/>
            <pc:sldMk cId="1504193262" sldId="770"/>
            <ac:grpSpMk id="64" creationId="{461514FE-FF06-6941-9706-789DA32E40A5}"/>
          </ac:grpSpMkLst>
        </pc:grpChg>
        <pc:grpChg chg="add del mod">
          <ac:chgData name="Styrnol, Miriam" userId="0e21edd8-11e0-45cc-aeb0-6298f8e489e2" providerId="ADAL" clId="{BF68A962-5B4F-A74F-91CA-7C8A07E52169}" dt="2020-06-12T14:11:16.305" v="604"/>
          <ac:grpSpMkLst>
            <pc:docMk/>
            <pc:sldMk cId="1504193262" sldId="770"/>
            <ac:grpSpMk id="70" creationId="{F904D156-3FE9-0540-8E18-FA3EB4900D60}"/>
          </ac:grpSpMkLst>
        </pc:grpChg>
        <pc:grpChg chg="add del mod">
          <ac:chgData name="Styrnol, Miriam" userId="0e21edd8-11e0-45cc-aeb0-6298f8e489e2" providerId="ADAL" clId="{BF68A962-5B4F-A74F-91CA-7C8A07E52169}" dt="2020-06-12T14:15:17.978" v="658" actId="478"/>
          <ac:grpSpMkLst>
            <pc:docMk/>
            <pc:sldMk cId="1504193262" sldId="770"/>
            <ac:grpSpMk id="78" creationId="{925E6141-D704-3F48-B19C-E0824580ABF6}"/>
          </ac:grpSpMkLst>
        </pc:grpChg>
        <pc:grpChg chg="add del mod">
          <ac:chgData name="Styrnol, Miriam" userId="0e21edd8-11e0-45cc-aeb0-6298f8e489e2" providerId="ADAL" clId="{BF68A962-5B4F-A74F-91CA-7C8A07E52169}" dt="2020-06-12T14:13:11.723" v="624" actId="478"/>
          <ac:grpSpMkLst>
            <pc:docMk/>
            <pc:sldMk cId="1504193262" sldId="770"/>
            <ac:grpSpMk id="81" creationId="{1BA9DD84-D233-454D-A3BA-15A068D945F8}"/>
          </ac:grpSpMkLst>
        </pc:grpChg>
        <pc:grpChg chg="add del mod">
          <ac:chgData name="Styrnol, Miriam" userId="0e21edd8-11e0-45cc-aeb0-6298f8e489e2" providerId="ADAL" clId="{BF68A962-5B4F-A74F-91CA-7C8A07E52169}" dt="2020-06-12T14:15:20.109" v="659" actId="478"/>
          <ac:grpSpMkLst>
            <pc:docMk/>
            <pc:sldMk cId="1504193262" sldId="770"/>
            <ac:grpSpMk id="84" creationId="{C88C4BAE-EDAB-8F4B-8160-4F6AC38BA99F}"/>
          </ac:grpSpMkLst>
        </pc:grpChg>
        <pc:grpChg chg="add del mod">
          <ac:chgData name="Styrnol, Miriam" userId="0e21edd8-11e0-45cc-aeb0-6298f8e489e2" providerId="ADAL" clId="{BF68A962-5B4F-A74F-91CA-7C8A07E52169}" dt="2020-06-12T14:13:18.347" v="625" actId="478"/>
          <ac:grpSpMkLst>
            <pc:docMk/>
            <pc:sldMk cId="1504193262" sldId="770"/>
            <ac:grpSpMk id="87" creationId="{586EB2F6-018E-CD47-ADBC-AB6AA215D6EE}"/>
          </ac:grpSpMkLst>
        </pc:grpChg>
        <pc:grpChg chg="add mod">
          <ac:chgData name="Styrnol, Miriam" userId="0e21edd8-11e0-45cc-aeb0-6298f8e489e2" providerId="ADAL" clId="{BF68A962-5B4F-A74F-91CA-7C8A07E52169}" dt="2020-06-12T15:46:29.956" v="1177" actId="1076"/>
          <ac:grpSpMkLst>
            <pc:docMk/>
            <pc:sldMk cId="1504193262" sldId="770"/>
            <ac:grpSpMk id="90" creationId="{D9471030-780F-3B46-90C0-2829F5B95514}"/>
          </ac:grpSpMkLst>
        </pc:grpChg>
        <pc:grpChg chg="add mod">
          <ac:chgData name="Styrnol, Miriam" userId="0e21edd8-11e0-45cc-aeb0-6298f8e489e2" providerId="ADAL" clId="{BF68A962-5B4F-A74F-91CA-7C8A07E52169}" dt="2020-06-12T15:46:29.956" v="1177" actId="1076"/>
          <ac:grpSpMkLst>
            <pc:docMk/>
            <pc:sldMk cId="1504193262" sldId="770"/>
            <ac:grpSpMk id="100" creationId="{25949BCE-8A7D-4E45-B48C-81849ADE21BF}"/>
          </ac:grpSpMkLst>
        </pc:grpChg>
        <pc:grpChg chg="add mod">
          <ac:chgData name="Styrnol, Miriam" userId="0e21edd8-11e0-45cc-aeb0-6298f8e489e2" providerId="ADAL" clId="{BF68A962-5B4F-A74F-91CA-7C8A07E52169}" dt="2020-06-12T15:46:29.956" v="1177" actId="1076"/>
          <ac:grpSpMkLst>
            <pc:docMk/>
            <pc:sldMk cId="1504193262" sldId="770"/>
            <ac:grpSpMk id="106" creationId="{EAC3B1B1-C818-CE46-BE87-EC72D767A5C4}"/>
          </ac:grpSpMkLst>
        </pc:grpChg>
        <pc:grpChg chg="add del mod">
          <ac:chgData name="Styrnol, Miriam" userId="0e21edd8-11e0-45cc-aeb0-6298f8e489e2" providerId="ADAL" clId="{BF68A962-5B4F-A74F-91CA-7C8A07E52169}" dt="2020-06-12T14:11:41.672" v="610"/>
          <ac:grpSpMkLst>
            <pc:docMk/>
            <pc:sldMk cId="1504193262" sldId="770"/>
            <ac:grpSpMk id="114" creationId="{2CE71640-BE62-3344-A1BB-4502A6D74F87}"/>
          </ac:grpSpMkLst>
        </pc:grpChg>
        <pc:grpChg chg="add del mod">
          <ac:chgData name="Styrnol, Miriam" userId="0e21edd8-11e0-45cc-aeb0-6298f8e489e2" providerId="ADAL" clId="{BF68A962-5B4F-A74F-91CA-7C8A07E52169}" dt="2020-06-12T14:11:41.672" v="610"/>
          <ac:grpSpMkLst>
            <pc:docMk/>
            <pc:sldMk cId="1504193262" sldId="770"/>
            <ac:grpSpMk id="117" creationId="{C97B8D74-8938-7240-B4FC-A195B52949F6}"/>
          </ac:grpSpMkLst>
        </pc:grpChg>
        <pc:grpChg chg="add del mod">
          <ac:chgData name="Styrnol, Miriam" userId="0e21edd8-11e0-45cc-aeb0-6298f8e489e2" providerId="ADAL" clId="{BF68A962-5B4F-A74F-91CA-7C8A07E52169}" dt="2020-06-12T14:11:41.672" v="610"/>
          <ac:grpSpMkLst>
            <pc:docMk/>
            <pc:sldMk cId="1504193262" sldId="770"/>
            <ac:grpSpMk id="120" creationId="{C2D39085-AC80-9745-B615-53064DDE35AB}"/>
          </ac:grpSpMkLst>
        </pc:grpChg>
        <pc:grpChg chg="add del mod">
          <ac:chgData name="Styrnol, Miriam" userId="0e21edd8-11e0-45cc-aeb0-6298f8e489e2" providerId="ADAL" clId="{BF68A962-5B4F-A74F-91CA-7C8A07E52169}" dt="2020-06-12T14:11:41.672" v="610"/>
          <ac:grpSpMkLst>
            <pc:docMk/>
            <pc:sldMk cId="1504193262" sldId="770"/>
            <ac:grpSpMk id="123" creationId="{4857A6D1-3B80-FB42-9207-C1229DCBCEB2}"/>
          </ac:grpSpMkLst>
        </pc:grpChg>
        <pc:grpChg chg="add del mod">
          <ac:chgData name="Styrnol, Miriam" userId="0e21edd8-11e0-45cc-aeb0-6298f8e489e2" providerId="ADAL" clId="{BF68A962-5B4F-A74F-91CA-7C8A07E52169}" dt="2020-06-12T14:11:41.672" v="610"/>
          <ac:grpSpMkLst>
            <pc:docMk/>
            <pc:sldMk cId="1504193262" sldId="770"/>
            <ac:grpSpMk id="126" creationId="{39F78BBE-9A5C-7147-9AAB-4A9AF9547168}"/>
          </ac:grpSpMkLst>
        </pc:grpChg>
        <pc:grpChg chg="add del mod">
          <ac:chgData name="Styrnol, Miriam" userId="0e21edd8-11e0-45cc-aeb0-6298f8e489e2" providerId="ADAL" clId="{BF68A962-5B4F-A74F-91CA-7C8A07E52169}" dt="2020-06-12T14:11:41.672" v="610"/>
          <ac:grpSpMkLst>
            <pc:docMk/>
            <pc:sldMk cId="1504193262" sldId="770"/>
            <ac:grpSpMk id="136" creationId="{606367DF-B4E0-E347-8E08-F0FE994C77A7}"/>
          </ac:grpSpMkLst>
        </pc:grpChg>
        <pc:grpChg chg="add del mod">
          <ac:chgData name="Styrnol, Miriam" userId="0e21edd8-11e0-45cc-aeb0-6298f8e489e2" providerId="ADAL" clId="{BF68A962-5B4F-A74F-91CA-7C8A07E52169}" dt="2020-06-12T14:11:41.672" v="610"/>
          <ac:grpSpMkLst>
            <pc:docMk/>
            <pc:sldMk cId="1504193262" sldId="770"/>
            <ac:grpSpMk id="142" creationId="{A9C48EB2-1C1F-4E4F-94C3-59EB32E9662E}"/>
          </ac:grpSpMkLst>
        </pc:grpChg>
        <pc:grpChg chg="add mod">
          <ac:chgData name="Styrnol, Miriam" userId="0e21edd8-11e0-45cc-aeb0-6298f8e489e2" providerId="ADAL" clId="{BF68A962-5B4F-A74F-91CA-7C8A07E52169}" dt="2020-06-12T15:46:29.956" v="1177" actId="1076"/>
          <ac:grpSpMkLst>
            <pc:docMk/>
            <pc:sldMk cId="1504193262" sldId="770"/>
            <ac:grpSpMk id="151" creationId="{8879CA04-8764-E349-94A3-5194B12706B2}"/>
          </ac:grpSpMkLst>
        </pc:grpChg>
        <pc:picChg chg="add del mod">
          <ac:chgData name="Styrnol, Miriam" userId="0e21edd8-11e0-45cc-aeb0-6298f8e489e2" providerId="ADAL" clId="{BF68A962-5B4F-A74F-91CA-7C8A07E52169}" dt="2020-06-12T14:17:25.774" v="683" actId="478"/>
          <ac:picMkLst>
            <pc:docMk/>
            <pc:sldMk cId="1504193262" sldId="770"/>
            <ac:picMk id="153" creationId="{D26763C0-4FFF-9C43-B60C-D4F03939E779}"/>
          </ac:picMkLst>
        </pc:picChg>
      </pc:sldChg>
      <pc:sldChg chg="addSp delSp modSp new del">
        <pc:chgData name="Styrnol, Miriam" userId="0e21edd8-11e0-45cc-aeb0-6298f8e489e2" providerId="ADAL" clId="{BF68A962-5B4F-A74F-91CA-7C8A07E52169}" dt="2020-06-12T15:35:50.482" v="934" actId="2696"/>
        <pc:sldMkLst>
          <pc:docMk/>
          <pc:sldMk cId="2267240784" sldId="771"/>
        </pc:sldMkLst>
        <pc:spChg chg="mod">
          <ac:chgData name="Styrnol, Miriam" userId="0e21edd8-11e0-45cc-aeb0-6298f8e489e2" providerId="ADAL" clId="{BF68A962-5B4F-A74F-91CA-7C8A07E52169}" dt="2020-06-12T15:35:38.251" v="929" actId="27636"/>
          <ac:spMkLst>
            <pc:docMk/>
            <pc:sldMk cId="2267240784" sldId="771"/>
            <ac:spMk id="2" creationId="{69C013E6-72E1-C74D-B320-9CA10D16C28A}"/>
          </ac:spMkLst>
        </pc:spChg>
        <pc:spChg chg="add del mod">
          <ac:chgData name="Styrnol, Miriam" userId="0e21edd8-11e0-45cc-aeb0-6298f8e489e2" providerId="ADAL" clId="{BF68A962-5B4F-A74F-91CA-7C8A07E52169}" dt="2020-06-12T15:35:38.240" v="928"/>
          <ac:spMkLst>
            <pc:docMk/>
            <pc:sldMk cId="2267240784" sldId="771"/>
            <ac:spMk id="5" creationId="{B06921BD-4160-844A-A34C-6F8E882C11CA}"/>
          </ac:spMkLst>
        </pc:spChg>
      </pc:sldChg>
      <pc:sldChg chg="addSp delSp modSp add ord modAnim modNotesTx">
        <pc:chgData name="Styrnol, Miriam" userId="0e21edd8-11e0-45cc-aeb0-6298f8e489e2" providerId="ADAL" clId="{BF68A962-5B4F-A74F-91CA-7C8A07E52169}" dt="2020-06-16T08:02:01.386" v="14769" actId="20577"/>
        <pc:sldMkLst>
          <pc:docMk/>
          <pc:sldMk cId="2815744312" sldId="772"/>
        </pc:sldMkLst>
        <pc:spChg chg="mod">
          <ac:chgData name="Styrnol, Miriam" userId="0e21edd8-11e0-45cc-aeb0-6298f8e489e2" providerId="ADAL" clId="{BF68A962-5B4F-A74F-91CA-7C8A07E52169}" dt="2020-06-12T15:35:55.648" v="935" actId="14100"/>
          <ac:spMkLst>
            <pc:docMk/>
            <pc:sldMk cId="2815744312" sldId="772"/>
            <ac:spMk id="4" creationId="{E9289408-1A48-40BF-8762-523E5D1FF108}"/>
          </ac:spMkLst>
        </pc:spChg>
        <pc:spChg chg="del">
          <ac:chgData name="Styrnol, Miriam" userId="0e21edd8-11e0-45cc-aeb0-6298f8e489e2" providerId="ADAL" clId="{BF68A962-5B4F-A74F-91CA-7C8A07E52169}" dt="2020-06-12T15:35:47.303" v="932" actId="478"/>
          <ac:spMkLst>
            <pc:docMk/>
            <pc:sldMk cId="2815744312" sldId="772"/>
            <ac:spMk id="37" creationId="{5E93A5E8-85D1-4FC2-8756-BB933C696AFC}"/>
          </ac:spMkLst>
        </pc:spChg>
        <pc:spChg chg="add mod">
          <ac:chgData name="Styrnol, Miriam" userId="0e21edd8-11e0-45cc-aeb0-6298f8e489e2" providerId="ADAL" clId="{BF68A962-5B4F-A74F-91CA-7C8A07E52169}" dt="2020-06-12T15:52:37.891" v="1203" actId="20577"/>
          <ac:spMkLst>
            <pc:docMk/>
            <pc:sldMk cId="2815744312" sldId="772"/>
            <ac:spMk id="38" creationId="{CEEEE696-ADF6-7D4E-BFA6-3777FF3D290D}"/>
          </ac:spMkLst>
        </pc:spChg>
        <pc:picChg chg="del">
          <ac:chgData name="Styrnol, Miriam" userId="0e21edd8-11e0-45cc-aeb0-6298f8e489e2" providerId="ADAL" clId="{BF68A962-5B4F-A74F-91CA-7C8A07E52169}" dt="2020-06-12T15:35:45.765" v="931" actId="478"/>
          <ac:picMkLst>
            <pc:docMk/>
            <pc:sldMk cId="2815744312" sldId="772"/>
            <ac:picMk id="5" creationId="{E025463D-FF81-4305-BCFF-366CDB122FF0}"/>
          </ac:picMkLst>
        </pc:picChg>
        <pc:picChg chg="del">
          <ac:chgData name="Styrnol, Miriam" userId="0e21edd8-11e0-45cc-aeb0-6298f8e489e2" providerId="ADAL" clId="{BF68A962-5B4F-A74F-91CA-7C8A07E52169}" dt="2020-06-12T15:35:45.765" v="931" actId="478"/>
          <ac:picMkLst>
            <pc:docMk/>
            <pc:sldMk cId="2815744312" sldId="772"/>
            <ac:picMk id="10" creationId="{753D9F49-044D-481E-8EE8-43DAB9BB4B47}"/>
          </ac:picMkLst>
        </pc:picChg>
        <pc:picChg chg="del">
          <ac:chgData name="Styrnol, Miriam" userId="0e21edd8-11e0-45cc-aeb0-6298f8e489e2" providerId="ADAL" clId="{BF68A962-5B4F-A74F-91CA-7C8A07E52169}" dt="2020-06-12T15:35:45.765" v="931" actId="478"/>
          <ac:picMkLst>
            <pc:docMk/>
            <pc:sldMk cId="2815744312" sldId="772"/>
            <ac:picMk id="11" creationId="{20EDE85C-0C50-4ADD-AEFE-648D22F7E851}"/>
          </ac:picMkLst>
        </pc:picChg>
        <pc:picChg chg="del">
          <ac:chgData name="Styrnol, Miriam" userId="0e21edd8-11e0-45cc-aeb0-6298f8e489e2" providerId="ADAL" clId="{BF68A962-5B4F-A74F-91CA-7C8A07E52169}" dt="2020-06-12T15:35:45.765" v="931" actId="478"/>
          <ac:picMkLst>
            <pc:docMk/>
            <pc:sldMk cId="2815744312" sldId="772"/>
            <ac:picMk id="12" creationId="{FE785134-5442-4866-94A0-6BC502E9D2E1}"/>
          </ac:picMkLst>
        </pc:picChg>
        <pc:picChg chg="del">
          <ac:chgData name="Styrnol, Miriam" userId="0e21edd8-11e0-45cc-aeb0-6298f8e489e2" providerId="ADAL" clId="{BF68A962-5B4F-A74F-91CA-7C8A07E52169}" dt="2020-06-12T15:35:45.765" v="931" actId="478"/>
          <ac:picMkLst>
            <pc:docMk/>
            <pc:sldMk cId="2815744312" sldId="772"/>
            <ac:picMk id="13" creationId="{3A29F82D-E097-4FD7-8DB8-F18958C1E7EA}"/>
          </ac:picMkLst>
        </pc:picChg>
        <pc:picChg chg="del">
          <ac:chgData name="Styrnol, Miriam" userId="0e21edd8-11e0-45cc-aeb0-6298f8e489e2" providerId="ADAL" clId="{BF68A962-5B4F-A74F-91CA-7C8A07E52169}" dt="2020-06-12T15:35:45.765" v="931" actId="478"/>
          <ac:picMkLst>
            <pc:docMk/>
            <pc:sldMk cId="2815744312" sldId="772"/>
            <ac:picMk id="14" creationId="{5BAAB38E-C4F8-4751-A68B-158B267B9711}"/>
          </ac:picMkLst>
        </pc:picChg>
        <pc:picChg chg="del">
          <ac:chgData name="Styrnol, Miriam" userId="0e21edd8-11e0-45cc-aeb0-6298f8e489e2" providerId="ADAL" clId="{BF68A962-5B4F-A74F-91CA-7C8A07E52169}" dt="2020-06-12T15:35:45.765" v="931" actId="478"/>
          <ac:picMkLst>
            <pc:docMk/>
            <pc:sldMk cId="2815744312" sldId="772"/>
            <ac:picMk id="23" creationId="{F83B67AA-4E9D-9B46-959C-48C63B56A867}"/>
          </ac:picMkLst>
        </pc:picChg>
        <pc:picChg chg="del">
          <ac:chgData name="Styrnol, Miriam" userId="0e21edd8-11e0-45cc-aeb0-6298f8e489e2" providerId="ADAL" clId="{BF68A962-5B4F-A74F-91CA-7C8A07E52169}" dt="2020-06-12T15:35:45.765" v="931" actId="478"/>
          <ac:picMkLst>
            <pc:docMk/>
            <pc:sldMk cId="2815744312" sldId="772"/>
            <ac:picMk id="24" creationId="{332D9394-62EB-074B-B502-3158B34CEB64}"/>
          </ac:picMkLst>
        </pc:picChg>
        <pc:picChg chg="del">
          <ac:chgData name="Styrnol, Miriam" userId="0e21edd8-11e0-45cc-aeb0-6298f8e489e2" providerId="ADAL" clId="{BF68A962-5B4F-A74F-91CA-7C8A07E52169}" dt="2020-06-12T15:35:45.765" v="931" actId="478"/>
          <ac:picMkLst>
            <pc:docMk/>
            <pc:sldMk cId="2815744312" sldId="772"/>
            <ac:picMk id="25" creationId="{8E99EC52-DD6A-7644-90AE-19B2A84A0345}"/>
          </ac:picMkLst>
        </pc:picChg>
        <pc:picChg chg="del">
          <ac:chgData name="Styrnol, Miriam" userId="0e21edd8-11e0-45cc-aeb0-6298f8e489e2" providerId="ADAL" clId="{BF68A962-5B4F-A74F-91CA-7C8A07E52169}" dt="2020-06-12T15:35:45.765" v="931" actId="478"/>
          <ac:picMkLst>
            <pc:docMk/>
            <pc:sldMk cId="2815744312" sldId="772"/>
            <ac:picMk id="26" creationId="{FC4B1CCF-8DA5-734C-BC5B-9EB324CD5365}"/>
          </ac:picMkLst>
        </pc:picChg>
        <pc:picChg chg="del">
          <ac:chgData name="Styrnol, Miriam" userId="0e21edd8-11e0-45cc-aeb0-6298f8e489e2" providerId="ADAL" clId="{BF68A962-5B4F-A74F-91CA-7C8A07E52169}" dt="2020-06-12T15:35:45.765" v="931" actId="478"/>
          <ac:picMkLst>
            <pc:docMk/>
            <pc:sldMk cId="2815744312" sldId="772"/>
            <ac:picMk id="27" creationId="{4A14FDE3-8CC3-2D46-AA3C-BD7493314DD4}"/>
          </ac:picMkLst>
        </pc:picChg>
        <pc:picChg chg="del">
          <ac:chgData name="Styrnol, Miriam" userId="0e21edd8-11e0-45cc-aeb0-6298f8e489e2" providerId="ADAL" clId="{BF68A962-5B4F-A74F-91CA-7C8A07E52169}" dt="2020-06-12T15:35:45.765" v="931" actId="478"/>
          <ac:picMkLst>
            <pc:docMk/>
            <pc:sldMk cId="2815744312" sldId="772"/>
            <ac:picMk id="28" creationId="{0BBC418B-7392-0044-99D8-C0D8DA49B045}"/>
          </ac:picMkLst>
        </pc:picChg>
        <pc:picChg chg="del">
          <ac:chgData name="Styrnol, Miriam" userId="0e21edd8-11e0-45cc-aeb0-6298f8e489e2" providerId="ADAL" clId="{BF68A962-5B4F-A74F-91CA-7C8A07E52169}" dt="2020-06-12T15:35:45.765" v="931" actId="478"/>
          <ac:picMkLst>
            <pc:docMk/>
            <pc:sldMk cId="2815744312" sldId="772"/>
            <ac:picMk id="29" creationId="{47D1F934-422E-1845-B38E-5B08C5D064C8}"/>
          </ac:picMkLst>
        </pc:picChg>
        <pc:picChg chg="del">
          <ac:chgData name="Styrnol, Miriam" userId="0e21edd8-11e0-45cc-aeb0-6298f8e489e2" providerId="ADAL" clId="{BF68A962-5B4F-A74F-91CA-7C8A07E52169}" dt="2020-06-12T15:35:45.765" v="931" actId="478"/>
          <ac:picMkLst>
            <pc:docMk/>
            <pc:sldMk cId="2815744312" sldId="772"/>
            <ac:picMk id="30" creationId="{A17CB3A4-4A65-8F47-84A0-FD8D0B62E93B}"/>
          </ac:picMkLst>
        </pc:picChg>
        <pc:picChg chg="del">
          <ac:chgData name="Styrnol, Miriam" userId="0e21edd8-11e0-45cc-aeb0-6298f8e489e2" providerId="ADAL" clId="{BF68A962-5B4F-A74F-91CA-7C8A07E52169}" dt="2020-06-12T15:35:45.765" v="931" actId="478"/>
          <ac:picMkLst>
            <pc:docMk/>
            <pc:sldMk cId="2815744312" sldId="772"/>
            <ac:picMk id="31" creationId="{1BE26689-E529-4346-8059-45F4BF751614}"/>
          </ac:picMkLst>
        </pc:picChg>
        <pc:picChg chg="del">
          <ac:chgData name="Styrnol, Miriam" userId="0e21edd8-11e0-45cc-aeb0-6298f8e489e2" providerId="ADAL" clId="{BF68A962-5B4F-A74F-91CA-7C8A07E52169}" dt="2020-06-12T15:35:45.765" v="931" actId="478"/>
          <ac:picMkLst>
            <pc:docMk/>
            <pc:sldMk cId="2815744312" sldId="772"/>
            <ac:picMk id="32" creationId="{C5B5722E-8DF0-7E4F-8212-855602179C57}"/>
          </ac:picMkLst>
        </pc:picChg>
        <pc:picChg chg="del">
          <ac:chgData name="Styrnol, Miriam" userId="0e21edd8-11e0-45cc-aeb0-6298f8e489e2" providerId="ADAL" clId="{BF68A962-5B4F-A74F-91CA-7C8A07E52169}" dt="2020-06-12T15:35:45.765" v="931" actId="478"/>
          <ac:picMkLst>
            <pc:docMk/>
            <pc:sldMk cId="2815744312" sldId="772"/>
            <ac:picMk id="33" creationId="{348B4403-F7C9-1F45-83CA-923D8B20B183}"/>
          </ac:picMkLst>
        </pc:picChg>
        <pc:picChg chg="del">
          <ac:chgData name="Styrnol, Miriam" userId="0e21edd8-11e0-45cc-aeb0-6298f8e489e2" providerId="ADAL" clId="{BF68A962-5B4F-A74F-91CA-7C8A07E52169}" dt="2020-06-12T15:35:45.765" v="931" actId="478"/>
          <ac:picMkLst>
            <pc:docMk/>
            <pc:sldMk cId="2815744312" sldId="772"/>
            <ac:picMk id="34" creationId="{6547DF94-92F5-0E4A-8BD6-2B869F637B19}"/>
          </ac:picMkLst>
        </pc:picChg>
        <pc:picChg chg="del">
          <ac:chgData name="Styrnol, Miriam" userId="0e21edd8-11e0-45cc-aeb0-6298f8e489e2" providerId="ADAL" clId="{BF68A962-5B4F-A74F-91CA-7C8A07E52169}" dt="2020-06-12T15:35:45.765" v="931" actId="478"/>
          <ac:picMkLst>
            <pc:docMk/>
            <pc:sldMk cId="2815744312" sldId="772"/>
            <ac:picMk id="35" creationId="{B07DBFE7-45E3-074F-B7FC-E5C49EF3911C}"/>
          </ac:picMkLst>
        </pc:picChg>
        <pc:picChg chg="del">
          <ac:chgData name="Styrnol, Miriam" userId="0e21edd8-11e0-45cc-aeb0-6298f8e489e2" providerId="ADAL" clId="{BF68A962-5B4F-A74F-91CA-7C8A07E52169}" dt="2020-06-12T15:35:45.765" v="931" actId="478"/>
          <ac:picMkLst>
            <pc:docMk/>
            <pc:sldMk cId="2815744312" sldId="772"/>
            <ac:picMk id="36" creationId="{51DF601A-F263-964E-8B7E-23F4131E6D8A}"/>
          </ac:picMkLst>
        </pc:picChg>
      </pc:sldChg>
      <pc:sldChg chg="new del">
        <pc:chgData name="Styrnol, Miriam" userId="0e21edd8-11e0-45cc-aeb0-6298f8e489e2" providerId="ADAL" clId="{BF68A962-5B4F-A74F-91CA-7C8A07E52169}" dt="2020-06-15T15:41:20.204" v="1991" actId="2696"/>
        <pc:sldMkLst>
          <pc:docMk/>
          <pc:sldMk cId="914063470" sldId="773"/>
        </pc:sldMkLst>
      </pc:sldChg>
      <pc:sldChg chg="addSp delSp modSp add modNotesTx">
        <pc:chgData name="Styrnol, Miriam" userId="0e21edd8-11e0-45cc-aeb0-6298f8e489e2" providerId="ADAL" clId="{BF68A962-5B4F-A74F-91CA-7C8A07E52169}" dt="2020-06-16T09:32:21.946" v="20785" actId="20577"/>
        <pc:sldMkLst>
          <pc:docMk/>
          <pc:sldMk cId="709414164" sldId="774"/>
        </pc:sldMkLst>
        <pc:picChg chg="del">
          <ac:chgData name="Styrnol, Miriam" userId="0e21edd8-11e0-45cc-aeb0-6298f8e489e2" providerId="ADAL" clId="{BF68A962-5B4F-A74F-91CA-7C8A07E52169}" dt="2020-06-16T09:30:31.570" v="20364" actId="478"/>
          <ac:picMkLst>
            <pc:docMk/>
            <pc:sldMk cId="709414164" sldId="774"/>
            <ac:picMk id="3" creationId="{9BB8B321-86B9-A740-8AB3-42FACF4FDA97}"/>
          </ac:picMkLst>
        </pc:picChg>
        <pc:picChg chg="add mod modCrop">
          <ac:chgData name="Styrnol, Miriam" userId="0e21edd8-11e0-45cc-aeb0-6298f8e489e2" providerId="ADAL" clId="{BF68A962-5B4F-A74F-91CA-7C8A07E52169}" dt="2020-06-16T09:31:05.895" v="20373" actId="1076"/>
          <ac:picMkLst>
            <pc:docMk/>
            <pc:sldMk cId="709414164" sldId="774"/>
            <ac:picMk id="6" creationId="{8B980599-4768-E84D-826A-1CD7C38F378B}"/>
          </ac:picMkLst>
        </pc:picChg>
      </pc:sldChg>
      <pc:sldChg chg="new del">
        <pc:chgData name="Styrnol, Miriam" userId="0e21edd8-11e0-45cc-aeb0-6298f8e489e2" providerId="ADAL" clId="{BF68A962-5B4F-A74F-91CA-7C8A07E52169}" dt="2020-06-15T15:41:54.966" v="2013" actId="2696"/>
        <pc:sldMkLst>
          <pc:docMk/>
          <pc:sldMk cId="2188115009" sldId="775"/>
        </pc:sldMkLst>
      </pc:sldChg>
      <pc:sldChg chg="new del ord">
        <pc:chgData name="Styrnol, Miriam" userId="0e21edd8-11e0-45cc-aeb0-6298f8e489e2" providerId="ADAL" clId="{BF68A962-5B4F-A74F-91CA-7C8A07E52169}" dt="2020-06-15T21:37:56.065" v="9422" actId="2696"/>
        <pc:sldMkLst>
          <pc:docMk/>
          <pc:sldMk cId="3771250337" sldId="775"/>
        </pc:sldMkLst>
      </pc:sldChg>
      <pc:sldChg chg="addSp delSp modSp add modNotesTx">
        <pc:chgData name="Styrnol, Miriam" userId="0e21edd8-11e0-45cc-aeb0-6298f8e489e2" providerId="ADAL" clId="{BF68A962-5B4F-A74F-91CA-7C8A07E52169}" dt="2020-06-15T21:52:14.305" v="10941" actId="20577"/>
        <pc:sldMkLst>
          <pc:docMk/>
          <pc:sldMk cId="867511546" sldId="776"/>
        </pc:sldMkLst>
        <pc:spChg chg="mod">
          <ac:chgData name="Styrnol, Miriam" userId="0e21edd8-11e0-45cc-aeb0-6298f8e489e2" providerId="ADAL" clId="{BF68A962-5B4F-A74F-91CA-7C8A07E52169}" dt="2020-06-15T21:38:03.991" v="9444" actId="20577"/>
          <ac:spMkLst>
            <pc:docMk/>
            <pc:sldMk cId="867511546" sldId="776"/>
            <ac:spMk id="6" creationId="{25566E46-7FD2-2E4E-9FAF-F4D192CBBF34}"/>
          </ac:spMkLst>
        </pc:spChg>
        <pc:picChg chg="add mod modCrop">
          <ac:chgData name="Styrnol, Miriam" userId="0e21edd8-11e0-45cc-aeb0-6298f8e489e2" providerId="ADAL" clId="{BF68A962-5B4F-A74F-91CA-7C8A07E52169}" dt="2020-06-15T21:38:52.128" v="9457" actId="1076"/>
          <ac:picMkLst>
            <pc:docMk/>
            <pc:sldMk cId="867511546" sldId="776"/>
            <ac:picMk id="3" creationId="{8949603C-B2DB-F245-BE5D-ACA090639FEE}"/>
          </ac:picMkLst>
        </pc:picChg>
        <pc:picChg chg="del">
          <ac:chgData name="Styrnol, Miriam" userId="0e21edd8-11e0-45cc-aeb0-6298f8e489e2" providerId="ADAL" clId="{BF68A962-5B4F-A74F-91CA-7C8A07E52169}" dt="2020-06-15T21:38:04.989" v="9445" actId="478"/>
          <ac:picMkLst>
            <pc:docMk/>
            <pc:sldMk cId="867511546" sldId="776"/>
            <ac:picMk id="7" creationId="{89785512-83A3-FA4E-A05A-EC2E18C3BDBC}"/>
          </ac:picMkLst>
        </pc:picChg>
      </pc:sldChg>
    </pc:docChg>
  </pc:docChgLst>
  <pc:docChgLst>
    <pc:chgData name="Marzec, Magdalena" userId="S::k1927932@kcl.ac.uk::c1b820d3-7e2e-4a50-8498-41b1e3d4eba2" providerId="AD" clId="Web-{D4BB6A50-C10C-3C26-DFFC-60305394B6C9}"/>
    <pc:docChg chg="delSld modSld">
      <pc:chgData name="Marzec, Magdalena" userId="S::k1927932@kcl.ac.uk::c1b820d3-7e2e-4a50-8498-41b1e3d4eba2" providerId="AD" clId="Web-{D4BB6A50-C10C-3C26-DFFC-60305394B6C9}" dt="2020-08-20T11:01:51.934" v="12"/>
      <pc:docMkLst>
        <pc:docMk/>
      </pc:docMkLst>
      <pc:sldChg chg="del">
        <pc:chgData name="Marzec, Magdalena" userId="S::k1927932@kcl.ac.uk::c1b820d3-7e2e-4a50-8498-41b1e3d4eba2" providerId="AD" clId="Web-{D4BB6A50-C10C-3C26-DFFC-60305394B6C9}" dt="2020-08-20T11:01:51.934" v="12"/>
        <pc:sldMkLst>
          <pc:docMk/>
          <pc:sldMk cId="959348035" sldId="284"/>
        </pc:sldMkLst>
      </pc:sldChg>
      <pc:sldChg chg="addSp delSp modSp">
        <pc:chgData name="Marzec, Magdalena" userId="S::k1927932@kcl.ac.uk::c1b820d3-7e2e-4a50-8498-41b1e3d4eba2" providerId="AD" clId="Web-{D4BB6A50-C10C-3C26-DFFC-60305394B6C9}" dt="2020-08-20T06:59:37.459" v="11" actId="20577"/>
        <pc:sldMkLst>
          <pc:docMk/>
          <pc:sldMk cId="687653210" sldId="761"/>
        </pc:sldMkLst>
        <pc:spChg chg="mod">
          <ac:chgData name="Marzec, Magdalena" userId="S::k1927932@kcl.ac.uk::c1b820d3-7e2e-4a50-8498-41b1e3d4eba2" providerId="AD" clId="Web-{D4BB6A50-C10C-3C26-DFFC-60305394B6C9}" dt="2020-08-20T06:59:33.366" v="10" actId="20577"/>
          <ac:spMkLst>
            <pc:docMk/>
            <pc:sldMk cId="687653210" sldId="761"/>
            <ac:spMk id="34" creationId="{92A13A37-3A40-CD47-BC84-CC52188B31D0}"/>
          </ac:spMkLst>
        </pc:spChg>
        <pc:spChg chg="mod">
          <ac:chgData name="Marzec, Magdalena" userId="S::k1927932@kcl.ac.uk::c1b820d3-7e2e-4a50-8498-41b1e3d4eba2" providerId="AD" clId="Web-{D4BB6A50-C10C-3C26-DFFC-60305394B6C9}" dt="2020-08-20T06:52:02.490" v="0" actId="20577"/>
          <ac:spMkLst>
            <pc:docMk/>
            <pc:sldMk cId="687653210" sldId="761"/>
            <ac:spMk id="35" creationId="{D4B28EAD-E56B-7348-93AB-352F92979A16}"/>
          </ac:spMkLst>
        </pc:spChg>
        <pc:spChg chg="mod">
          <ac:chgData name="Marzec, Magdalena" userId="S::k1927932@kcl.ac.uk::c1b820d3-7e2e-4a50-8498-41b1e3d4eba2" providerId="AD" clId="Web-{D4BB6A50-C10C-3C26-DFFC-60305394B6C9}" dt="2020-08-20T06:59:37.459" v="11" actId="20577"/>
          <ac:spMkLst>
            <pc:docMk/>
            <pc:sldMk cId="687653210" sldId="761"/>
            <ac:spMk id="36" creationId="{6AA7C886-CC76-F247-95CF-DB6ED5908447}"/>
          </ac:spMkLst>
        </pc:spChg>
        <pc:spChg chg="mod">
          <ac:chgData name="Marzec, Magdalena" userId="S::k1927932@kcl.ac.uk::c1b820d3-7e2e-4a50-8498-41b1e3d4eba2" providerId="AD" clId="Web-{D4BB6A50-C10C-3C26-DFFC-60305394B6C9}" dt="2020-08-20T06:59:28.631" v="9" actId="20577"/>
          <ac:spMkLst>
            <pc:docMk/>
            <pc:sldMk cId="687653210" sldId="761"/>
            <ac:spMk id="37" creationId="{D78554F4-091E-A346-82C0-01A78899675B}"/>
          </ac:spMkLst>
        </pc:spChg>
        <pc:grpChg chg="add del">
          <ac:chgData name="Marzec, Magdalena" userId="S::k1927932@kcl.ac.uk::c1b820d3-7e2e-4a50-8498-41b1e3d4eba2" providerId="AD" clId="Web-{D4BB6A50-C10C-3C26-DFFC-60305394B6C9}" dt="2020-08-20T06:52:13.130" v="3"/>
          <ac:grpSpMkLst>
            <pc:docMk/>
            <pc:sldMk cId="687653210" sldId="761"/>
            <ac:grpSpMk id="40" creationId="{1789915C-2F25-174A-B015-EF4929A8C26C}"/>
          </ac:grpSpMkLst>
        </pc:grpChg>
        <pc:picChg chg="del mod">
          <ac:chgData name="Marzec, Magdalena" userId="S::k1927932@kcl.ac.uk::c1b820d3-7e2e-4a50-8498-41b1e3d4eba2" providerId="AD" clId="Web-{D4BB6A50-C10C-3C26-DFFC-60305394B6C9}" dt="2020-08-20T06:52:32.631" v="8"/>
          <ac:picMkLst>
            <pc:docMk/>
            <pc:sldMk cId="687653210" sldId="761"/>
            <ac:picMk id="5" creationId="{AE434DB4-39DC-204C-B5EF-B7B884C7BE83}"/>
          </ac:picMkLst>
        </pc:picChg>
        <pc:picChg chg="del mod">
          <ac:chgData name="Marzec, Magdalena" userId="S::k1927932@kcl.ac.uk::c1b820d3-7e2e-4a50-8498-41b1e3d4eba2" providerId="AD" clId="Web-{D4BB6A50-C10C-3C26-DFFC-60305394B6C9}" dt="2020-08-20T06:52:30.490" v="7"/>
          <ac:picMkLst>
            <pc:docMk/>
            <pc:sldMk cId="687653210" sldId="761"/>
            <ac:picMk id="28" creationId="{4722426A-68A9-B746-B9B1-0157734BA760}"/>
          </ac:picMkLst>
        </pc:picChg>
      </pc:sldChg>
    </pc:docChg>
  </pc:docChgLst>
  <pc:docChgLst>
    <pc:chgData name="Kozman, Eliza" userId="S::k1811514@kcl.ac.uk::4ecb8e2f-77c4-49f5-9971-3acebd66ba7e" providerId="AD" clId="Web-{9D3B6DDC-23DF-9B7B-CD3D-899B029730F9}"/>
    <pc:docChg chg="modSld">
      <pc:chgData name="Kozman, Eliza" userId="S::k1811514@kcl.ac.uk::4ecb8e2f-77c4-49f5-9971-3acebd66ba7e" providerId="AD" clId="Web-{9D3B6DDC-23DF-9B7B-CD3D-899B029730F9}" dt="2020-09-15T20:10:30.117" v="121"/>
      <pc:docMkLst>
        <pc:docMk/>
      </pc:docMkLst>
      <pc:sldChg chg="modSp">
        <pc:chgData name="Kozman, Eliza" userId="S::k1811514@kcl.ac.uk::4ecb8e2f-77c4-49f5-9971-3acebd66ba7e" providerId="AD" clId="Web-{9D3B6DDC-23DF-9B7B-CD3D-899B029730F9}" dt="2020-09-15T20:10:30.117" v="121"/>
        <pc:sldMkLst>
          <pc:docMk/>
          <pc:sldMk cId="3996480542" sldId="706"/>
        </pc:sldMkLst>
        <pc:graphicFrameChg chg="mod modGraphic">
          <ac:chgData name="Kozman, Eliza" userId="S::k1811514@kcl.ac.uk::4ecb8e2f-77c4-49f5-9971-3acebd66ba7e" providerId="AD" clId="Web-{9D3B6DDC-23DF-9B7B-CD3D-899B029730F9}" dt="2020-09-15T20:10:30.117" v="121"/>
          <ac:graphicFrameMkLst>
            <pc:docMk/>
            <pc:sldMk cId="3996480542" sldId="706"/>
            <ac:graphicFrameMk id="5" creationId="{A03EC679-66BF-4A3D-BC12-D2840C3DBD07}"/>
          </ac:graphicFrameMkLst>
        </pc:graphicFrameChg>
      </pc:sldChg>
      <pc:sldChg chg="modSp">
        <pc:chgData name="Kozman, Eliza" userId="S::k1811514@kcl.ac.uk::4ecb8e2f-77c4-49f5-9971-3acebd66ba7e" providerId="AD" clId="Web-{9D3B6DDC-23DF-9B7B-CD3D-899B029730F9}" dt="2020-09-15T20:07:19.132" v="29" actId="20577"/>
        <pc:sldMkLst>
          <pc:docMk/>
          <pc:sldMk cId="3538159346" sldId="750"/>
        </pc:sldMkLst>
        <pc:spChg chg="mod">
          <ac:chgData name="Kozman, Eliza" userId="S::k1811514@kcl.ac.uk::4ecb8e2f-77c4-49f5-9971-3acebd66ba7e" providerId="AD" clId="Web-{9D3B6DDC-23DF-9B7B-CD3D-899B029730F9}" dt="2020-09-15T20:07:19.132" v="29" actId="20577"/>
          <ac:spMkLst>
            <pc:docMk/>
            <pc:sldMk cId="3538159346" sldId="750"/>
            <ac:spMk id="6" creationId="{AA182629-EF0A-FD4B-9718-3FDCDFCCAF5A}"/>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920" b="0" i="0" u="none" strike="noStrike" kern="1200" spc="0" baseline="0">
                <a:solidFill>
                  <a:schemeClr val="tx1"/>
                </a:solidFill>
                <a:latin typeface="KingsBureauGrot FiveOne" panose="02000506040000020004" pitchFamily="2" charset="0"/>
                <a:ea typeface="+mn-ea"/>
                <a:cs typeface="+mn-cs"/>
              </a:defRPr>
            </a:pPr>
            <a:r>
              <a:rPr lang="en-GB">
                <a:latin typeface="+mn-lt"/>
              </a:rPr>
              <a:t>Effect of ‘Study Supporter’ on attendance rate</a:t>
            </a:r>
          </a:p>
        </c:rich>
      </c:tx>
      <c:overlay val="0"/>
      <c:spPr>
        <a:noFill/>
        <a:ln>
          <a:noFill/>
        </a:ln>
        <a:effectLst/>
      </c:spPr>
      <c:txPr>
        <a:bodyPr rot="0" spcFirstLastPara="1" vertOverflow="ellipsis" vert="horz" wrap="square" anchor="ctr" anchorCtr="1"/>
        <a:lstStyle/>
        <a:p>
          <a:pPr>
            <a:defRPr sz="1920" b="0" i="0" u="none" strike="noStrike" kern="1200" spc="0" baseline="0">
              <a:solidFill>
                <a:schemeClr val="tx1"/>
              </a:solidFill>
              <a:latin typeface="KingsBureauGrot FiveOne" panose="02000506040000020004" pitchFamily="2" charset="0"/>
              <a:ea typeface="+mn-ea"/>
              <a:cs typeface="+mn-cs"/>
            </a:defRPr>
          </a:pPr>
          <a:endParaRPr lang="en-US"/>
        </a:p>
      </c:txPr>
    </c:title>
    <c:autoTitleDeleted val="0"/>
    <c:plotArea>
      <c:layout>
        <c:manualLayout>
          <c:layoutTarget val="inner"/>
          <c:xMode val="edge"/>
          <c:yMode val="edge"/>
          <c:x val="1.3752806059740339E-2"/>
          <c:y val="0.14167668219801624"/>
          <c:w val="0.97249438788051934"/>
          <c:h val="0.75359818877688534"/>
        </c:manualLayout>
      </c:layout>
      <c:barChart>
        <c:barDir val="col"/>
        <c:grouping val="clustered"/>
        <c:varyColors val="0"/>
        <c:ser>
          <c:idx val="0"/>
          <c:order val="0"/>
          <c:tx>
            <c:strRef>
              <c:f>Sheet1!$B$1</c:f>
              <c:strCache>
                <c:ptCount val="1"/>
                <c:pt idx="0">
                  <c:v>Series 1</c:v>
                </c:pt>
              </c:strCache>
            </c:strRef>
          </c:tx>
          <c:spPr>
            <a:solidFill>
              <a:schemeClr val="accent3"/>
            </a:solidFill>
            <a:ln>
              <a:noFill/>
            </a:ln>
            <a:effectLst/>
          </c:spPr>
          <c:invertIfNegative val="0"/>
          <c:dPt>
            <c:idx val="0"/>
            <c:invertIfNegative val="0"/>
            <c:bubble3D val="0"/>
            <c:spPr>
              <a:solidFill>
                <a:schemeClr val="bg2"/>
              </a:solidFill>
              <a:ln>
                <a:noFill/>
              </a:ln>
              <a:effectLst/>
            </c:spPr>
            <c:extLst>
              <c:ext xmlns:c16="http://schemas.microsoft.com/office/drawing/2014/chart" uri="{C3380CC4-5D6E-409C-BE32-E72D297353CC}">
                <c16:uniqueId val="{00000001-722D-2243-B475-1946A4CDE742}"/>
              </c:ext>
            </c:extLst>
          </c:dPt>
          <c:dPt>
            <c:idx val="1"/>
            <c:invertIfNegative val="0"/>
            <c:bubble3D val="0"/>
            <c:spPr>
              <a:solidFill>
                <a:schemeClr val="bg2"/>
              </a:solidFill>
              <a:ln>
                <a:noFill/>
              </a:ln>
              <a:effectLst/>
            </c:spPr>
            <c:extLst>
              <c:ext xmlns:c16="http://schemas.microsoft.com/office/drawing/2014/chart" uri="{C3380CC4-5D6E-409C-BE32-E72D297353CC}">
                <c16:uniqueId val="{00000003-722D-2243-B475-1946A4CDE742}"/>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722D-2243-B475-1946A4CDE742}"/>
              </c:ext>
            </c:extLst>
          </c:dPt>
          <c:dLbls>
            <c:numFmt formatCode="#,##0.0" sourceLinked="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KingsBureauGrot FiveOne" panose="02000506040000020004" pitchFamily="2"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Naïve</c:v>
                </c:pt>
                <c:pt idx="1">
                  <c:v>Naïve with covariates</c:v>
                </c:pt>
                <c:pt idx="2">
                  <c:v>Post-consent randomisation</c:v>
                </c:pt>
              </c:strCache>
            </c:strRef>
          </c:cat>
          <c:val>
            <c:numRef>
              <c:f>Sheet1!$B$2:$B$4</c:f>
              <c:numCache>
                <c:formatCode>0.00</c:formatCode>
                <c:ptCount val="3"/>
                <c:pt idx="0">
                  <c:v>8.4459999999999997</c:v>
                </c:pt>
                <c:pt idx="1">
                  <c:v>7.0369999999999999</c:v>
                </c:pt>
                <c:pt idx="2">
                  <c:v>4.7359999999999998</c:v>
                </c:pt>
              </c:numCache>
            </c:numRef>
          </c:val>
          <c:extLst>
            <c:ext xmlns:c16="http://schemas.microsoft.com/office/drawing/2014/chart" uri="{C3380CC4-5D6E-409C-BE32-E72D297353CC}">
              <c16:uniqueId val="{00000006-722D-2243-B475-1946A4CDE742}"/>
            </c:ext>
          </c:extLst>
        </c:ser>
        <c:dLbls>
          <c:showLegendKey val="0"/>
          <c:showVal val="0"/>
          <c:showCatName val="0"/>
          <c:showSerName val="0"/>
          <c:showPercent val="0"/>
          <c:showBubbleSize val="0"/>
        </c:dLbls>
        <c:gapWidth val="50"/>
        <c:axId val="555573688"/>
        <c:axId val="555574016"/>
      </c:barChart>
      <c:catAx>
        <c:axId val="555573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en-US"/>
          </a:p>
        </c:txPr>
        <c:crossAx val="555574016"/>
        <c:crosses val="autoZero"/>
        <c:auto val="1"/>
        <c:lblAlgn val="ctr"/>
        <c:lblOffset val="100"/>
        <c:noMultiLvlLbl val="0"/>
      </c:catAx>
      <c:valAx>
        <c:axId val="555574016"/>
        <c:scaling>
          <c:orientation val="minMax"/>
        </c:scaling>
        <c:delete val="1"/>
        <c:axPos val="l"/>
        <c:numFmt formatCode="0.00" sourceLinked="1"/>
        <c:majorTickMark val="none"/>
        <c:minorTickMark val="none"/>
        <c:tickLblPos val="nextTo"/>
        <c:crossAx val="555573688"/>
        <c:crosses val="autoZero"/>
        <c:crossBetween val="between"/>
      </c:valAx>
      <c:spPr>
        <a:solidFill>
          <a:schemeClr val="bg1"/>
        </a:solid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solidFill>
            <a:schemeClr val="tx1"/>
          </a:solidFill>
          <a:latin typeface="KingsBureauGrot FiveOne" panose="02000506040000020004" pitchFamily="2"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diagrams/_rels/data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diagrams/_rels/drawing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39761C-2292-41DD-9E3E-C79D4DF1035F}" type="doc">
      <dgm:prSet loTypeId="urn:microsoft.com/office/officeart/2008/layout/AlternatingPictureBlocks" loCatId="list" qsTypeId="urn:microsoft.com/office/officeart/2005/8/quickstyle/simple1" qsCatId="simple" csTypeId="urn:microsoft.com/office/officeart/2005/8/colors/colorful3" csCatId="colorful" phldr="1"/>
      <dgm:spPr/>
      <dgm:t>
        <a:bodyPr/>
        <a:lstStyle/>
        <a:p>
          <a:endParaRPr lang="en-GB"/>
        </a:p>
      </dgm:t>
    </dgm:pt>
    <dgm:pt modelId="{0EBC65CC-56C3-43C7-AC7E-E43E49004E3A}">
      <dgm:prSet phldrT="[Text]"/>
      <dgm:spPr>
        <a:solidFill>
          <a:schemeClr val="accent2"/>
        </a:solidFill>
      </dgm:spPr>
      <dgm:t>
        <a:bodyPr/>
        <a:lstStyle/>
        <a:p>
          <a:r>
            <a:rPr lang="en-GB" b="1">
              <a:solidFill>
                <a:schemeClr val="bg1"/>
              </a:solidFill>
            </a:rPr>
            <a:t>Research question</a:t>
          </a:r>
          <a:endParaRPr lang="en-GB">
            <a:solidFill>
              <a:schemeClr val="bg1"/>
            </a:solidFill>
          </a:endParaRPr>
        </a:p>
      </dgm:t>
    </dgm:pt>
    <dgm:pt modelId="{683711BF-61B6-42EB-9AFC-BC4349E8A016}" type="parTrans" cxnId="{820D3D3A-5EF0-4214-8939-6638CE4B8C5F}">
      <dgm:prSet/>
      <dgm:spPr/>
      <dgm:t>
        <a:bodyPr/>
        <a:lstStyle/>
        <a:p>
          <a:endParaRPr lang="en-GB">
            <a:solidFill>
              <a:schemeClr val="tx1"/>
            </a:solidFill>
          </a:endParaRPr>
        </a:p>
      </dgm:t>
    </dgm:pt>
    <dgm:pt modelId="{1F255EB0-C6FA-4E99-892A-C51E1F6B2683}" type="sibTrans" cxnId="{820D3D3A-5EF0-4214-8939-6638CE4B8C5F}">
      <dgm:prSet/>
      <dgm:spPr/>
      <dgm:t>
        <a:bodyPr/>
        <a:lstStyle/>
        <a:p>
          <a:endParaRPr lang="en-GB">
            <a:solidFill>
              <a:schemeClr val="tx1"/>
            </a:solidFill>
          </a:endParaRPr>
        </a:p>
      </dgm:t>
    </dgm:pt>
    <dgm:pt modelId="{28ED1372-BA9F-49ED-9BFF-ABE4E0BF8BD0}">
      <dgm:prSet/>
      <dgm:spPr>
        <a:solidFill>
          <a:schemeClr val="accent3"/>
        </a:solidFill>
      </dgm:spPr>
      <dgm:t>
        <a:bodyPr/>
        <a:lstStyle/>
        <a:p>
          <a:r>
            <a:rPr lang="en-GB" b="1">
              <a:solidFill>
                <a:schemeClr val="bg1"/>
              </a:solidFill>
            </a:rPr>
            <a:t>Sample size</a:t>
          </a:r>
          <a:endParaRPr lang="en-GB">
            <a:solidFill>
              <a:schemeClr val="bg1"/>
            </a:solidFill>
          </a:endParaRPr>
        </a:p>
      </dgm:t>
    </dgm:pt>
    <dgm:pt modelId="{47556390-8B6F-4A51-AD4F-C439FF272A0E}" type="parTrans" cxnId="{CDE7C9AE-908E-40F8-9991-A0102FDA9A73}">
      <dgm:prSet/>
      <dgm:spPr/>
      <dgm:t>
        <a:bodyPr/>
        <a:lstStyle/>
        <a:p>
          <a:endParaRPr lang="en-GB">
            <a:solidFill>
              <a:schemeClr val="tx1"/>
            </a:solidFill>
          </a:endParaRPr>
        </a:p>
      </dgm:t>
    </dgm:pt>
    <dgm:pt modelId="{DD55F339-5BB8-4BA4-A5B4-DCF247D8E974}" type="sibTrans" cxnId="{CDE7C9AE-908E-40F8-9991-A0102FDA9A73}">
      <dgm:prSet/>
      <dgm:spPr/>
      <dgm:t>
        <a:bodyPr/>
        <a:lstStyle/>
        <a:p>
          <a:endParaRPr lang="en-GB">
            <a:solidFill>
              <a:schemeClr val="tx1"/>
            </a:solidFill>
          </a:endParaRPr>
        </a:p>
      </dgm:t>
    </dgm:pt>
    <dgm:pt modelId="{0C5F1833-009C-4A49-B082-A796A28CE23D}">
      <dgm:prSet/>
      <dgm:spPr>
        <a:solidFill>
          <a:schemeClr val="bg2"/>
        </a:solidFill>
      </dgm:spPr>
      <dgm:t>
        <a:bodyPr/>
        <a:lstStyle/>
        <a:p>
          <a:r>
            <a:rPr lang="en-GB" b="1">
              <a:solidFill>
                <a:schemeClr val="tx1"/>
              </a:solidFill>
            </a:rPr>
            <a:t>Data</a:t>
          </a:r>
          <a:endParaRPr lang="en-GB">
            <a:solidFill>
              <a:schemeClr val="tx1"/>
            </a:solidFill>
          </a:endParaRPr>
        </a:p>
      </dgm:t>
    </dgm:pt>
    <dgm:pt modelId="{1F30E204-ED02-40A9-9A2C-76694B05427D}" type="parTrans" cxnId="{BD54C174-02CA-4D41-871E-1C61F4810798}">
      <dgm:prSet/>
      <dgm:spPr/>
      <dgm:t>
        <a:bodyPr/>
        <a:lstStyle/>
        <a:p>
          <a:endParaRPr lang="en-GB">
            <a:solidFill>
              <a:schemeClr val="tx1"/>
            </a:solidFill>
          </a:endParaRPr>
        </a:p>
      </dgm:t>
    </dgm:pt>
    <dgm:pt modelId="{D01F0D0C-4AAA-46A5-86AB-5E050A16E28B}" type="sibTrans" cxnId="{BD54C174-02CA-4D41-871E-1C61F4810798}">
      <dgm:prSet/>
      <dgm:spPr/>
      <dgm:t>
        <a:bodyPr/>
        <a:lstStyle/>
        <a:p>
          <a:endParaRPr lang="en-GB">
            <a:solidFill>
              <a:schemeClr val="tx1"/>
            </a:solidFill>
          </a:endParaRPr>
        </a:p>
      </dgm:t>
    </dgm:pt>
    <dgm:pt modelId="{A079DB4D-4F3F-4687-A92E-2EC16E46A24C}">
      <dgm:prSet phldrT="[Text]"/>
      <dgm:spPr>
        <a:solidFill>
          <a:schemeClr val="accent2"/>
        </a:solidFill>
      </dgm:spPr>
      <dgm:t>
        <a:bodyPr/>
        <a:lstStyle/>
        <a:p>
          <a:r>
            <a:rPr lang="en-GB">
              <a:solidFill>
                <a:schemeClr val="bg1"/>
              </a:solidFill>
            </a:rPr>
            <a:t>A RCT can only tell you </a:t>
          </a:r>
          <a:r>
            <a:rPr lang="en-GB" i="1">
              <a:solidFill>
                <a:schemeClr val="bg1"/>
              </a:solidFill>
            </a:rPr>
            <a:t>whether </a:t>
          </a:r>
          <a:r>
            <a:rPr lang="en-GB">
              <a:solidFill>
                <a:schemeClr val="bg1"/>
              </a:solidFill>
            </a:rPr>
            <a:t>something works, not how or why (mixed methods can help here).</a:t>
          </a:r>
        </a:p>
      </dgm:t>
    </dgm:pt>
    <dgm:pt modelId="{9CE95EF1-A439-47CD-9A12-7927C82CB6B2}" type="parTrans" cxnId="{C17E5395-EC47-48E0-A4A1-B40065219B5E}">
      <dgm:prSet/>
      <dgm:spPr/>
      <dgm:t>
        <a:bodyPr/>
        <a:lstStyle/>
        <a:p>
          <a:endParaRPr lang="en-GB">
            <a:solidFill>
              <a:schemeClr val="tx1"/>
            </a:solidFill>
          </a:endParaRPr>
        </a:p>
      </dgm:t>
    </dgm:pt>
    <dgm:pt modelId="{C426613E-4051-4DF7-8256-F7A82FC8D4BC}" type="sibTrans" cxnId="{C17E5395-EC47-48E0-A4A1-B40065219B5E}">
      <dgm:prSet/>
      <dgm:spPr/>
      <dgm:t>
        <a:bodyPr/>
        <a:lstStyle/>
        <a:p>
          <a:endParaRPr lang="en-GB">
            <a:solidFill>
              <a:schemeClr val="tx1"/>
            </a:solidFill>
          </a:endParaRPr>
        </a:p>
      </dgm:t>
    </dgm:pt>
    <dgm:pt modelId="{C879EEDB-F5BC-46FF-AEE9-A8F856985DFD}">
      <dgm:prSet/>
      <dgm:spPr>
        <a:solidFill>
          <a:schemeClr val="accent3"/>
        </a:solidFill>
      </dgm:spPr>
      <dgm:t>
        <a:bodyPr/>
        <a:lstStyle/>
        <a:p>
          <a:r>
            <a:rPr lang="en-GB">
              <a:solidFill>
                <a:schemeClr val="bg1"/>
              </a:solidFill>
            </a:rPr>
            <a:t>You need a reasonable number of participants to ensure that your groups are sufficiently balanced.</a:t>
          </a:r>
        </a:p>
      </dgm:t>
    </dgm:pt>
    <dgm:pt modelId="{6B39550B-8BE4-4BB5-8229-ED9C35E67017}" type="parTrans" cxnId="{0C6548D4-3025-45FE-A406-81320C315298}">
      <dgm:prSet/>
      <dgm:spPr/>
      <dgm:t>
        <a:bodyPr/>
        <a:lstStyle/>
        <a:p>
          <a:endParaRPr lang="en-GB">
            <a:solidFill>
              <a:schemeClr val="tx1"/>
            </a:solidFill>
          </a:endParaRPr>
        </a:p>
      </dgm:t>
    </dgm:pt>
    <dgm:pt modelId="{275EF774-533B-4A44-9301-0B15CC7339A8}" type="sibTrans" cxnId="{0C6548D4-3025-45FE-A406-81320C315298}">
      <dgm:prSet/>
      <dgm:spPr/>
      <dgm:t>
        <a:bodyPr/>
        <a:lstStyle/>
        <a:p>
          <a:endParaRPr lang="en-GB">
            <a:solidFill>
              <a:schemeClr val="tx1"/>
            </a:solidFill>
          </a:endParaRPr>
        </a:p>
      </dgm:t>
    </dgm:pt>
    <dgm:pt modelId="{E67AF398-0E46-4818-9AFB-6390DB4F6C84}">
      <dgm:prSet/>
      <dgm:spPr>
        <a:solidFill>
          <a:schemeClr val="bg2"/>
        </a:solidFill>
      </dgm:spPr>
      <dgm:t>
        <a:bodyPr/>
        <a:lstStyle/>
        <a:p>
          <a:r>
            <a:rPr lang="en-GB">
              <a:solidFill>
                <a:schemeClr val="tx1"/>
              </a:solidFill>
            </a:rPr>
            <a:t>Collected consistently and universally (administrative datasets are best).</a:t>
          </a:r>
        </a:p>
      </dgm:t>
    </dgm:pt>
    <dgm:pt modelId="{1E9AA113-5081-4C28-91C3-000617111B6C}" type="parTrans" cxnId="{7A6A4076-C135-40A8-8CD7-3A16F07B9214}">
      <dgm:prSet/>
      <dgm:spPr/>
      <dgm:t>
        <a:bodyPr/>
        <a:lstStyle/>
        <a:p>
          <a:endParaRPr lang="en-GB">
            <a:solidFill>
              <a:schemeClr val="tx1"/>
            </a:solidFill>
          </a:endParaRPr>
        </a:p>
      </dgm:t>
    </dgm:pt>
    <dgm:pt modelId="{1091445D-9A9A-46C3-BC7C-43025C69B48E}" type="sibTrans" cxnId="{7A6A4076-C135-40A8-8CD7-3A16F07B9214}">
      <dgm:prSet/>
      <dgm:spPr/>
      <dgm:t>
        <a:bodyPr/>
        <a:lstStyle/>
        <a:p>
          <a:endParaRPr lang="en-GB">
            <a:solidFill>
              <a:schemeClr val="tx1"/>
            </a:solidFill>
          </a:endParaRPr>
        </a:p>
      </dgm:t>
    </dgm:pt>
    <dgm:pt modelId="{EC370AD4-946F-4795-AFE3-87A8C89AFA7F}" type="pres">
      <dgm:prSet presAssocID="{4539761C-2292-41DD-9E3E-C79D4DF1035F}" presName="linearFlow" presStyleCnt="0">
        <dgm:presLayoutVars>
          <dgm:dir/>
          <dgm:resizeHandles val="exact"/>
        </dgm:presLayoutVars>
      </dgm:prSet>
      <dgm:spPr/>
    </dgm:pt>
    <dgm:pt modelId="{1C173E7C-1BC6-4DF9-B872-43E737DDC655}" type="pres">
      <dgm:prSet presAssocID="{0EBC65CC-56C3-43C7-AC7E-E43E49004E3A}" presName="comp" presStyleCnt="0"/>
      <dgm:spPr/>
    </dgm:pt>
    <dgm:pt modelId="{D48791E4-A9D6-4452-9557-2EA1DE49C4E4}" type="pres">
      <dgm:prSet presAssocID="{0EBC65CC-56C3-43C7-AC7E-E43E49004E3A}" presName="rect2" presStyleLbl="node1" presStyleIdx="0" presStyleCnt="3">
        <dgm:presLayoutVars>
          <dgm:bulletEnabled val="1"/>
        </dgm:presLayoutVars>
      </dgm:prSet>
      <dgm:spPr/>
    </dgm:pt>
    <dgm:pt modelId="{010C2078-48AE-4899-B296-CB552C275817}" type="pres">
      <dgm:prSet presAssocID="{0EBC65CC-56C3-43C7-AC7E-E43E49004E3A}" presName="rect1" presStyleLbl="ln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pt>
    <dgm:pt modelId="{617EDF3F-DED1-41D2-B064-4927C0E58FF1}" type="pres">
      <dgm:prSet presAssocID="{1F255EB0-C6FA-4E99-892A-C51E1F6B2683}" presName="sibTrans" presStyleCnt="0"/>
      <dgm:spPr/>
    </dgm:pt>
    <dgm:pt modelId="{7C118369-F139-4643-A95D-CBC78A1B2001}" type="pres">
      <dgm:prSet presAssocID="{28ED1372-BA9F-49ED-9BFF-ABE4E0BF8BD0}" presName="comp" presStyleCnt="0"/>
      <dgm:spPr/>
    </dgm:pt>
    <dgm:pt modelId="{5A36E16D-FEBD-4600-96E0-8895BB0AFBEE}" type="pres">
      <dgm:prSet presAssocID="{28ED1372-BA9F-49ED-9BFF-ABE4E0BF8BD0}" presName="rect2" presStyleLbl="node1" presStyleIdx="1" presStyleCnt="3">
        <dgm:presLayoutVars>
          <dgm:bulletEnabled val="1"/>
        </dgm:presLayoutVars>
      </dgm:prSet>
      <dgm:spPr/>
    </dgm:pt>
    <dgm:pt modelId="{B70699F4-CF03-48C0-B0EB-CF2E205E0B5E}" type="pres">
      <dgm:prSet presAssocID="{28ED1372-BA9F-49ED-9BFF-ABE4E0BF8BD0}" presName="rect1" presStyleLbl="ln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pt>
    <dgm:pt modelId="{20071594-B55C-452A-9622-8E2312DDBBFC}" type="pres">
      <dgm:prSet presAssocID="{DD55F339-5BB8-4BA4-A5B4-DCF247D8E974}" presName="sibTrans" presStyleCnt="0"/>
      <dgm:spPr/>
    </dgm:pt>
    <dgm:pt modelId="{C0BBCBD3-2B18-4A1E-9227-E914EBF12541}" type="pres">
      <dgm:prSet presAssocID="{0C5F1833-009C-4A49-B082-A796A28CE23D}" presName="comp" presStyleCnt="0"/>
      <dgm:spPr/>
    </dgm:pt>
    <dgm:pt modelId="{C99966A6-CAFD-493D-BAA2-9C103903C711}" type="pres">
      <dgm:prSet presAssocID="{0C5F1833-009C-4A49-B082-A796A28CE23D}" presName="rect2" presStyleLbl="node1" presStyleIdx="2" presStyleCnt="3">
        <dgm:presLayoutVars>
          <dgm:bulletEnabled val="1"/>
        </dgm:presLayoutVars>
      </dgm:prSet>
      <dgm:spPr/>
    </dgm:pt>
    <dgm:pt modelId="{6CA11AE6-B9C4-4B4D-9AA2-D9B58130F6E9}" type="pres">
      <dgm:prSet presAssocID="{0C5F1833-009C-4A49-B082-A796A28CE23D}" presName="rect1" presStyleLbl="ln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pt>
  </dgm:ptLst>
  <dgm:cxnLst>
    <dgm:cxn modelId="{820D3D3A-5EF0-4214-8939-6638CE4B8C5F}" srcId="{4539761C-2292-41DD-9E3E-C79D4DF1035F}" destId="{0EBC65CC-56C3-43C7-AC7E-E43E49004E3A}" srcOrd="0" destOrd="0" parTransId="{683711BF-61B6-42EB-9AFC-BC4349E8A016}" sibTransId="{1F255EB0-C6FA-4E99-892A-C51E1F6B2683}"/>
    <dgm:cxn modelId="{04616768-1E32-4F33-BB79-08B2DFC0CC5A}" type="presOf" srcId="{A079DB4D-4F3F-4687-A92E-2EC16E46A24C}" destId="{D48791E4-A9D6-4452-9557-2EA1DE49C4E4}" srcOrd="0" destOrd="1" presId="urn:microsoft.com/office/officeart/2008/layout/AlternatingPictureBlocks"/>
    <dgm:cxn modelId="{E896894D-BFEF-4FEE-B072-8469ABCBDB3D}" type="presOf" srcId="{0C5F1833-009C-4A49-B082-A796A28CE23D}" destId="{C99966A6-CAFD-493D-BAA2-9C103903C711}" srcOrd="0" destOrd="0" presId="urn:microsoft.com/office/officeart/2008/layout/AlternatingPictureBlocks"/>
    <dgm:cxn modelId="{4C0FC853-6D96-486E-8B21-76CC1FD275A0}" type="presOf" srcId="{E67AF398-0E46-4818-9AFB-6390DB4F6C84}" destId="{C99966A6-CAFD-493D-BAA2-9C103903C711}" srcOrd="0" destOrd="1" presId="urn:microsoft.com/office/officeart/2008/layout/AlternatingPictureBlocks"/>
    <dgm:cxn modelId="{BD54C174-02CA-4D41-871E-1C61F4810798}" srcId="{4539761C-2292-41DD-9E3E-C79D4DF1035F}" destId="{0C5F1833-009C-4A49-B082-A796A28CE23D}" srcOrd="2" destOrd="0" parTransId="{1F30E204-ED02-40A9-9A2C-76694B05427D}" sibTransId="{D01F0D0C-4AAA-46A5-86AB-5E050A16E28B}"/>
    <dgm:cxn modelId="{7A6A4076-C135-40A8-8CD7-3A16F07B9214}" srcId="{0C5F1833-009C-4A49-B082-A796A28CE23D}" destId="{E67AF398-0E46-4818-9AFB-6390DB4F6C84}" srcOrd="0" destOrd="0" parTransId="{1E9AA113-5081-4C28-91C3-000617111B6C}" sibTransId="{1091445D-9A9A-46C3-BC7C-43025C69B48E}"/>
    <dgm:cxn modelId="{C17E5395-EC47-48E0-A4A1-B40065219B5E}" srcId="{0EBC65CC-56C3-43C7-AC7E-E43E49004E3A}" destId="{A079DB4D-4F3F-4687-A92E-2EC16E46A24C}" srcOrd="0" destOrd="0" parTransId="{9CE95EF1-A439-47CD-9A12-7927C82CB6B2}" sibTransId="{C426613E-4051-4DF7-8256-F7A82FC8D4BC}"/>
    <dgm:cxn modelId="{46E837A6-44E6-40FF-A058-62BDB0EA3F30}" type="presOf" srcId="{4539761C-2292-41DD-9E3E-C79D4DF1035F}" destId="{EC370AD4-946F-4795-AFE3-87A8C89AFA7F}" srcOrd="0" destOrd="0" presId="urn:microsoft.com/office/officeart/2008/layout/AlternatingPictureBlocks"/>
    <dgm:cxn modelId="{CDE7C9AE-908E-40F8-9991-A0102FDA9A73}" srcId="{4539761C-2292-41DD-9E3E-C79D4DF1035F}" destId="{28ED1372-BA9F-49ED-9BFF-ABE4E0BF8BD0}" srcOrd="1" destOrd="0" parTransId="{47556390-8B6F-4A51-AD4F-C439FF272A0E}" sibTransId="{DD55F339-5BB8-4BA4-A5B4-DCF247D8E974}"/>
    <dgm:cxn modelId="{DA0A64B9-AC77-41BE-BFC0-31531EE3E837}" type="presOf" srcId="{28ED1372-BA9F-49ED-9BFF-ABE4E0BF8BD0}" destId="{5A36E16D-FEBD-4600-96E0-8895BB0AFBEE}" srcOrd="0" destOrd="0" presId="urn:microsoft.com/office/officeart/2008/layout/AlternatingPictureBlocks"/>
    <dgm:cxn modelId="{0C6548D4-3025-45FE-A406-81320C315298}" srcId="{28ED1372-BA9F-49ED-9BFF-ABE4E0BF8BD0}" destId="{C879EEDB-F5BC-46FF-AEE9-A8F856985DFD}" srcOrd="0" destOrd="0" parTransId="{6B39550B-8BE4-4BB5-8229-ED9C35E67017}" sibTransId="{275EF774-533B-4A44-9301-0B15CC7339A8}"/>
    <dgm:cxn modelId="{6D53D4D6-8FE2-41BE-8837-655D85F9AAF0}" type="presOf" srcId="{C879EEDB-F5BC-46FF-AEE9-A8F856985DFD}" destId="{5A36E16D-FEBD-4600-96E0-8895BB0AFBEE}" srcOrd="0" destOrd="1" presId="urn:microsoft.com/office/officeart/2008/layout/AlternatingPictureBlocks"/>
    <dgm:cxn modelId="{813BAAFD-09AB-4B80-8AF3-7C52415CF037}" type="presOf" srcId="{0EBC65CC-56C3-43C7-AC7E-E43E49004E3A}" destId="{D48791E4-A9D6-4452-9557-2EA1DE49C4E4}" srcOrd="0" destOrd="0" presId="urn:microsoft.com/office/officeart/2008/layout/AlternatingPictureBlocks"/>
    <dgm:cxn modelId="{8881B4F1-1F6B-4983-8EAB-973D6328E4FE}" type="presParOf" srcId="{EC370AD4-946F-4795-AFE3-87A8C89AFA7F}" destId="{1C173E7C-1BC6-4DF9-B872-43E737DDC655}" srcOrd="0" destOrd="0" presId="urn:microsoft.com/office/officeart/2008/layout/AlternatingPictureBlocks"/>
    <dgm:cxn modelId="{9A9B69C3-B01B-4F50-9F4D-584938778278}" type="presParOf" srcId="{1C173E7C-1BC6-4DF9-B872-43E737DDC655}" destId="{D48791E4-A9D6-4452-9557-2EA1DE49C4E4}" srcOrd="0" destOrd="0" presId="urn:microsoft.com/office/officeart/2008/layout/AlternatingPictureBlocks"/>
    <dgm:cxn modelId="{C206A845-27F4-4B59-94FA-24486C038133}" type="presParOf" srcId="{1C173E7C-1BC6-4DF9-B872-43E737DDC655}" destId="{010C2078-48AE-4899-B296-CB552C275817}" srcOrd="1" destOrd="0" presId="urn:microsoft.com/office/officeart/2008/layout/AlternatingPictureBlocks"/>
    <dgm:cxn modelId="{EC2AF093-457A-444A-89F7-A27D0E763A78}" type="presParOf" srcId="{EC370AD4-946F-4795-AFE3-87A8C89AFA7F}" destId="{617EDF3F-DED1-41D2-B064-4927C0E58FF1}" srcOrd="1" destOrd="0" presId="urn:microsoft.com/office/officeart/2008/layout/AlternatingPictureBlocks"/>
    <dgm:cxn modelId="{9170144A-EA00-459F-9241-E2D2A9D48ABD}" type="presParOf" srcId="{EC370AD4-946F-4795-AFE3-87A8C89AFA7F}" destId="{7C118369-F139-4643-A95D-CBC78A1B2001}" srcOrd="2" destOrd="0" presId="urn:microsoft.com/office/officeart/2008/layout/AlternatingPictureBlocks"/>
    <dgm:cxn modelId="{20A590AA-9CB3-4D87-A116-E7E507C2F6E7}" type="presParOf" srcId="{7C118369-F139-4643-A95D-CBC78A1B2001}" destId="{5A36E16D-FEBD-4600-96E0-8895BB0AFBEE}" srcOrd="0" destOrd="0" presId="urn:microsoft.com/office/officeart/2008/layout/AlternatingPictureBlocks"/>
    <dgm:cxn modelId="{8034DAA1-F7A4-4A6D-B974-03F60222917C}" type="presParOf" srcId="{7C118369-F139-4643-A95D-CBC78A1B2001}" destId="{B70699F4-CF03-48C0-B0EB-CF2E205E0B5E}" srcOrd="1" destOrd="0" presId="urn:microsoft.com/office/officeart/2008/layout/AlternatingPictureBlocks"/>
    <dgm:cxn modelId="{ECB8A5EF-30B2-4ACD-92C3-98EE211662DB}" type="presParOf" srcId="{EC370AD4-946F-4795-AFE3-87A8C89AFA7F}" destId="{20071594-B55C-452A-9622-8E2312DDBBFC}" srcOrd="3" destOrd="0" presId="urn:microsoft.com/office/officeart/2008/layout/AlternatingPictureBlocks"/>
    <dgm:cxn modelId="{58477492-FF20-4E07-95B7-814C30FE7B26}" type="presParOf" srcId="{EC370AD4-946F-4795-AFE3-87A8C89AFA7F}" destId="{C0BBCBD3-2B18-4A1E-9227-E914EBF12541}" srcOrd="4" destOrd="0" presId="urn:microsoft.com/office/officeart/2008/layout/AlternatingPictureBlocks"/>
    <dgm:cxn modelId="{26814CDA-7346-400F-B41D-5B1FC9D02A2D}" type="presParOf" srcId="{C0BBCBD3-2B18-4A1E-9227-E914EBF12541}" destId="{C99966A6-CAFD-493D-BAA2-9C103903C711}" srcOrd="0" destOrd="0" presId="urn:microsoft.com/office/officeart/2008/layout/AlternatingPictureBlocks"/>
    <dgm:cxn modelId="{9051DF06-E874-44B2-8408-B51CBDF4F50D}" type="presParOf" srcId="{C0BBCBD3-2B18-4A1E-9227-E914EBF12541}" destId="{6CA11AE6-B9C4-4B4D-9AA2-D9B58130F6E9}" srcOrd="1" destOrd="0" presId="urn:microsoft.com/office/officeart/2008/layout/AlternatingPictureBlock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23AB57-B0CD-437B-BF17-1A3BB884CD23}" type="doc">
      <dgm:prSet loTypeId="urn:microsoft.com/office/officeart/2008/layout/AlternatingPictureBlocks" loCatId="picture" qsTypeId="urn:microsoft.com/office/officeart/2005/8/quickstyle/simple1" qsCatId="simple" csTypeId="urn:microsoft.com/office/officeart/2005/8/colors/colorful5" csCatId="colorful" phldr="1"/>
      <dgm:spPr/>
      <dgm:t>
        <a:bodyPr/>
        <a:lstStyle/>
        <a:p>
          <a:endParaRPr lang="en-GB"/>
        </a:p>
      </dgm:t>
    </dgm:pt>
    <dgm:pt modelId="{6F405F22-1C64-4893-AA50-56EACDAA6A32}">
      <dgm:prSet/>
      <dgm:spPr>
        <a:solidFill>
          <a:schemeClr val="accent1"/>
        </a:solidFill>
      </dgm:spPr>
      <dgm:t>
        <a:bodyPr/>
        <a:lstStyle/>
        <a:p>
          <a:r>
            <a:rPr lang="en-GB" b="1"/>
            <a:t>Fidelity and validity</a:t>
          </a:r>
        </a:p>
      </dgm:t>
    </dgm:pt>
    <dgm:pt modelId="{7BC48ADF-975A-4EC2-BD83-CBF6CA3F278E}" type="parTrans" cxnId="{798EE27D-DA21-4B42-9623-A716E9375675}">
      <dgm:prSet/>
      <dgm:spPr/>
      <dgm:t>
        <a:bodyPr/>
        <a:lstStyle/>
        <a:p>
          <a:endParaRPr lang="en-GB"/>
        </a:p>
      </dgm:t>
    </dgm:pt>
    <dgm:pt modelId="{A8CBAD22-4AE2-4B58-A474-3B1576770172}" type="sibTrans" cxnId="{798EE27D-DA21-4B42-9623-A716E9375675}">
      <dgm:prSet/>
      <dgm:spPr/>
      <dgm:t>
        <a:bodyPr/>
        <a:lstStyle/>
        <a:p>
          <a:endParaRPr lang="en-GB"/>
        </a:p>
      </dgm:t>
    </dgm:pt>
    <dgm:pt modelId="{3449D682-5AE0-4C82-BA3E-C6125859E948}">
      <dgm:prSet/>
      <dgm:spPr>
        <a:solidFill>
          <a:schemeClr val="accent5"/>
        </a:solidFill>
      </dgm:spPr>
      <dgm:t>
        <a:bodyPr/>
        <a:lstStyle/>
        <a:p>
          <a:r>
            <a:rPr lang="en-GB" b="1"/>
            <a:t>Ethics</a:t>
          </a:r>
          <a:endParaRPr lang="en-GB"/>
        </a:p>
      </dgm:t>
    </dgm:pt>
    <dgm:pt modelId="{660F5167-DD11-4DD0-A59A-D67D32C712A2}" type="parTrans" cxnId="{A8C6FBC2-B7E9-4836-A61A-8DB21888370E}">
      <dgm:prSet/>
      <dgm:spPr/>
      <dgm:t>
        <a:bodyPr/>
        <a:lstStyle/>
        <a:p>
          <a:endParaRPr lang="en-GB"/>
        </a:p>
      </dgm:t>
    </dgm:pt>
    <dgm:pt modelId="{B9A85859-08FA-4FA6-BDCE-E1717C3A9AEF}" type="sibTrans" cxnId="{A8C6FBC2-B7E9-4836-A61A-8DB21888370E}">
      <dgm:prSet/>
      <dgm:spPr/>
      <dgm:t>
        <a:bodyPr/>
        <a:lstStyle/>
        <a:p>
          <a:endParaRPr lang="en-GB"/>
        </a:p>
      </dgm:t>
    </dgm:pt>
    <dgm:pt modelId="{C2D4578F-C1ED-4E37-93A9-DD262DA4AECD}">
      <dgm:prSet/>
      <dgm:spPr>
        <a:solidFill>
          <a:schemeClr val="accent5"/>
        </a:solidFill>
      </dgm:spPr>
      <dgm:t>
        <a:bodyPr/>
        <a:lstStyle/>
        <a:p>
          <a:endParaRPr lang="en-GB" b="1"/>
        </a:p>
      </dgm:t>
    </dgm:pt>
    <dgm:pt modelId="{B15EF62F-0292-4738-B137-072C3A1A7B83}" type="parTrans" cxnId="{34BDA315-AFD6-486F-8DB5-0CD4F6468583}">
      <dgm:prSet/>
      <dgm:spPr/>
      <dgm:t>
        <a:bodyPr/>
        <a:lstStyle/>
        <a:p>
          <a:endParaRPr lang="en-GB"/>
        </a:p>
      </dgm:t>
    </dgm:pt>
    <dgm:pt modelId="{4EFE8A67-4C24-40E2-A8C5-673BD23981CC}" type="sibTrans" cxnId="{34BDA315-AFD6-486F-8DB5-0CD4F6468583}">
      <dgm:prSet/>
      <dgm:spPr/>
      <dgm:t>
        <a:bodyPr/>
        <a:lstStyle/>
        <a:p>
          <a:endParaRPr lang="en-GB"/>
        </a:p>
      </dgm:t>
    </dgm:pt>
    <dgm:pt modelId="{4DEC77DF-7A7B-43D3-B1FA-ACDB262AF945}">
      <dgm:prSet/>
      <dgm:spPr>
        <a:solidFill>
          <a:schemeClr val="accent5"/>
        </a:solidFill>
      </dgm:spPr>
      <dgm:t>
        <a:bodyPr/>
        <a:lstStyle/>
        <a:p>
          <a:r>
            <a:rPr lang="en-GB"/>
            <a:t>If there is substantial, consistent, high-quality evidence that something is effective, it shouldn’t be withheld from anyone who could benefit.</a:t>
          </a:r>
        </a:p>
      </dgm:t>
    </dgm:pt>
    <dgm:pt modelId="{0A8E3AA2-49D8-424D-BBE8-8AA6B75A2286}" type="parTrans" cxnId="{BBA849B7-5B7D-4483-804C-D6679689B3DE}">
      <dgm:prSet/>
      <dgm:spPr/>
      <dgm:t>
        <a:bodyPr/>
        <a:lstStyle/>
        <a:p>
          <a:endParaRPr lang="en-GB"/>
        </a:p>
      </dgm:t>
    </dgm:pt>
    <dgm:pt modelId="{99DDF725-ACC4-4C51-BC7A-59D4A65FD60F}" type="sibTrans" cxnId="{BBA849B7-5B7D-4483-804C-D6679689B3DE}">
      <dgm:prSet/>
      <dgm:spPr/>
      <dgm:t>
        <a:bodyPr/>
        <a:lstStyle/>
        <a:p>
          <a:endParaRPr lang="en-GB"/>
        </a:p>
      </dgm:t>
    </dgm:pt>
    <dgm:pt modelId="{4BA41F4A-DE4B-41D3-9AC5-D5234225A07F}">
      <dgm:prSet/>
      <dgm:spPr>
        <a:solidFill>
          <a:schemeClr val="accent1"/>
        </a:solidFill>
      </dgm:spPr>
      <dgm:t>
        <a:bodyPr/>
        <a:lstStyle/>
        <a:p>
          <a:r>
            <a:rPr lang="en-GB"/>
            <a:t> Try to maintain protocol consistency within your intervention; this can sometimes be difficult—and can sometimes reduce external validity.</a:t>
          </a:r>
        </a:p>
      </dgm:t>
    </dgm:pt>
    <dgm:pt modelId="{0610BB8A-728B-4291-853D-32BBFA568E10}" type="parTrans" cxnId="{80D98B07-FF9E-4A93-BF63-7DC9FF5CDB40}">
      <dgm:prSet/>
      <dgm:spPr/>
      <dgm:t>
        <a:bodyPr/>
        <a:lstStyle/>
        <a:p>
          <a:endParaRPr lang="en-GB"/>
        </a:p>
      </dgm:t>
    </dgm:pt>
    <dgm:pt modelId="{773FAA0D-D31B-4CE3-9F68-8ADC9E4F7528}" type="sibTrans" cxnId="{80D98B07-FF9E-4A93-BF63-7DC9FF5CDB40}">
      <dgm:prSet/>
      <dgm:spPr/>
      <dgm:t>
        <a:bodyPr/>
        <a:lstStyle/>
        <a:p>
          <a:endParaRPr lang="en-GB"/>
        </a:p>
      </dgm:t>
    </dgm:pt>
    <dgm:pt modelId="{771D557E-6637-450B-B02A-7B81D7E895D7}" type="pres">
      <dgm:prSet presAssocID="{0B23AB57-B0CD-437B-BF17-1A3BB884CD23}" presName="linearFlow" presStyleCnt="0">
        <dgm:presLayoutVars>
          <dgm:dir/>
          <dgm:resizeHandles val="exact"/>
        </dgm:presLayoutVars>
      </dgm:prSet>
      <dgm:spPr/>
    </dgm:pt>
    <dgm:pt modelId="{C8783E02-4E6B-4F2B-AC32-09A82E051FD5}" type="pres">
      <dgm:prSet presAssocID="{6F405F22-1C64-4893-AA50-56EACDAA6A32}" presName="comp" presStyleCnt="0"/>
      <dgm:spPr/>
    </dgm:pt>
    <dgm:pt modelId="{36EEEAAF-B06D-483B-BB2A-CC0FCA834EB3}" type="pres">
      <dgm:prSet presAssocID="{6F405F22-1C64-4893-AA50-56EACDAA6A32}" presName="rect2" presStyleLbl="node1" presStyleIdx="0" presStyleCnt="2">
        <dgm:presLayoutVars>
          <dgm:bulletEnabled val="1"/>
        </dgm:presLayoutVars>
      </dgm:prSet>
      <dgm:spPr/>
    </dgm:pt>
    <dgm:pt modelId="{35250F06-CA9E-42A5-A832-807251ACFA0C}" type="pres">
      <dgm:prSet presAssocID="{6F405F22-1C64-4893-AA50-56EACDAA6A32}" presName="rect1" presStyleLbl="ln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l="-1000" r="-1000"/>
          </a:stretch>
        </a:blipFill>
      </dgm:spPr>
      <dgm:extLst>
        <a:ext uri="{E40237B7-FDA0-4F09-8148-C483321AD2D9}">
          <dgm14:cNvPr xmlns:dgm14="http://schemas.microsoft.com/office/drawing/2010/diagram" id="0" name="" descr="Bullseye"/>
        </a:ext>
      </dgm:extLst>
    </dgm:pt>
    <dgm:pt modelId="{B0235849-3BAE-4D20-A707-4F7CBD0D2C72}" type="pres">
      <dgm:prSet presAssocID="{A8CBAD22-4AE2-4B58-A474-3B1576770172}" presName="sibTrans" presStyleCnt="0"/>
      <dgm:spPr/>
    </dgm:pt>
    <dgm:pt modelId="{06DE3505-B417-4A75-BFA5-A863F661B70D}" type="pres">
      <dgm:prSet presAssocID="{3449D682-5AE0-4C82-BA3E-C6125859E948}" presName="comp" presStyleCnt="0"/>
      <dgm:spPr/>
    </dgm:pt>
    <dgm:pt modelId="{BCC801C6-0C7A-4E7B-AC76-48AF620EF08B}" type="pres">
      <dgm:prSet presAssocID="{3449D682-5AE0-4C82-BA3E-C6125859E948}" presName="rect2" presStyleLbl="node1" presStyleIdx="1" presStyleCnt="2">
        <dgm:presLayoutVars>
          <dgm:bulletEnabled val="1"/>
        </dgm:presLayoutVars>
      </dgm:prSet>
      <dgm:spPr/>
    </dgm:pt>
    <dgm:pt modelId="{AACF74AC-CB3D-4A06-8C7F-D6731EBB7CB3}" type="pres">
      <dgm:prSet presAssocID="{3449D682-5AE0-4C82-BA3E-C6125859E948}" presName="rect1" presStyleLbl="ln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1000" r="-1000"/>
          </a:stretch>
        </a:blipFill>
      </dgm:spPr>
      <dgm:extLst>
        <a:ext uri="{E40237B7-FDA0-4F09-8148-C483321AD2D9}">
          <dgm14:cNvPr xmlns:dgm14="http://schemas.microsoft.com/office/drawing/2010/diagram" id="0" name="" descr="Scales of Justice"/>
        </a:ext>
      </dgm:extLst>
    </dgm:pt>
  </dgm:ptLst>
  <dgm:cxnLst>
    <dgm:cxn modelId="{80D98B07-FF9E-4A93-BF63-7DC9FF5CDB40}" srcId="{6F405F22-1C64-4893-AA50-56EACDAA6A32}" destId="{4BA41F4A-DE4B-41D3-9AC5-D5234225A07F}" srcOrd="0" destOrd="0" parTransId="{0610BB8A-728B-4291-853D-32BBFA568E10}" sibTransId="{773FAA0D-D31B-4CE3-9F68-8ADC9E4F7528}"/>
    <dgm:cxn modelId="{34BDA315-AFD6-486F-8DB5-0CD4F6468583}" srcId="{3449D682-5AE0-4C82-BA3E-C6125859E948}" destId="{C2D4578F-C1ED-4E37-93A9-DD262DA4AECD}" srcOrd="1" destOrd="0" parTransId="{B15EF62F-0292-4738-B137-072C3A1A7B83}" sibTransId="{4EFE8A67-4C24-40E2-A8C5-673BD23981CC}"/>
    <dgm:cxn modelId="{BB6EC35D-54B1-4CF8-A6CE-6FDA46646AED}" type="presOf" srcId="{3449D682-5AE0-4C82-BA3E-C6125859E948}" destId="{BCC801C6-0C7A-4E7B-AC76-48AF620EF08B}" srcOrd="0" destOrd="0" presId="urn:microsoft.com/office/officeart/2008/layout/AlternatingPictureBlocks"/>
    <dgm:cxn modelId="{798EE27D-DA21-4B42-9623-A716E9375675}" srcId="{0B23AB57-B0CD-437B-BF17-1A3BB884CD23}" destId="{6F405F22-1C64-4893-AA50-56EACDAA6A32}" srcOrd="0" destOrd="0" parTransId="{7BC48ADF-975A-4EC2-BD83-CBF6CA3F278E}" sibTransId="{A8CBAD22-4AE2-4B58-A474-3B1576770172}"/>
    <dgm:cxn modelId="{5F7AC588-449C-4213-9435-69DE6F714A52}" type="presOf" srcId="{C2D4578F-C1ED-4E37-93A9-DD262DA4AECD}" destId="{BCC801C6-0C7A-4E7B-AC76-48AF620EF08B}" srcOrd="0" destOrd="2" presId="urn:microsoft.com/office/officeart/2008/layout/AlternatingPictureBlocks"/>
    <dgm:cxn modelId="{F3B3C99A-45D9-4B08-8D76-01481D512528}" type="presOf" srcId="{6F405F22-1C64-4893-AA50-56EACDAA6A32}" destId="{36EEEAAF-B06D-483B-BB2A-CC0FCA834EB3}" srcOrd="0" destOrd="0" presId="urn:microsoft.com/office/officeart/2008/layout/AlternatingPictureBlocks"/>
    <dgm:cxn modelId="{BBA849B7-5B7D-4483-804C-D6679689B3DE}" srcId="{3449D682-5AE0-4C82-BA3E-C6125859E948}" destId="{4DEC77DF-7A7B-43D3-B1FA-ACDB262AF945}" srcOrd="0" destOrd="0" parTransId="{0A8E3AA2-49D8-424D-BBE8-8AA6B75A2286}" sibTransId="{99DDF725-ACC4-4C51-BC7A-59D4A65FD60F}"/>
    <dgm:cxn modelId="{A8C6FBC2-B7E9-4836-A61A-8DB21888370E}" srcId="{0B23AB57-B0CD-437B-BF17-1A3BB884CD23}" destId="{3449D682-5AE0-4C82-BA3E-C6125859E948}" srcOrd="1" destOrd="0" parTransId="{660F5167-DD11-4DD0-A59A-D67D32C712A2}" sibTransId="{B9A85859-08FA-4FA6-BDCE-E1717C3A9AEF}"/>
    <dgm:cxn modelId="{088264C9-FE1F-4C68-98FE-F933311C9298}" type="presOf" srcId="{4DEC77DF-7A7B-43D3-B1FA-ACDB262AF945}" destId="{BCC801C6-0C7A-4E7B-AC76-48AF620EF08B}" srcOrd="0" destOrd="1" presId="urn:microsoft.com/office/officeart/2008/layout/AlternatingPictureBlocks"/>
    <dgm:cxn modelId="{596851DA-F1F5-4D9D-A5BB-CDBBF535E8D8}" type="presOf" srcId="{4BA41F4A-DE4B-41D3-9AC5-D5234225A07F}" destId="{36EEEAAF-B06D-483B-BB2A-CC0FCA834EB3}" srcOrd="0" destOrd="1" presId="urn:microsoft.com/office/officeart/2008/layout/AlternatingPictureBlocks"/>
    <dgm:cxn modelId="{C2FDBFDC-FD88-461F-826F-2393090F66E2}" type="presOf" srcId="{0B23AB57-B0CD-437B-BF17-1A3BB884CD23}" destId="{771D557E-6637-450B-B02A-7B81D7E895D7}" srcOrd="0" destOrd="0" presId="urn:microsoft.com/office/officeart/2008/layout/AlternatingPictureBlocks"/>
    <dgm:cxn modelId="{51E2178B-1138-448C-9529-752118F7808E}" type="presParOf" srcId="{771D557E-6637-450B-B02A-7B81D7E895D7}" destId="{C8783E02-4E6B-4F2B-AC32-09A82E051FD5}" srcOrd="0" destOrd="0" presId="urn:microsoft.com/office/officeart/2008/layout/AlternatingPictureBlocks"/>
    <dgm:cxn modelId="{E8471FC0-E94E-44E5-B8B8-00EFD7AB0C2F}" type="presParOf" srcId="{C8783E02-4E6B-4F2B-AC32-09A82E051FD5}" destId="{36EEEAAF-B06D-483B-BB2A-CC0FCA834EB3}" srcOrd="0" destOrd="0" presId="urn:microsoft.com/office/officeart/2008/layout/AlternatingPictureBlocks"/>
    <dgm:cxn modelId="{A06130A5-FFAB-4913-A9AC-2E860FEEE747}" type="presParOf" srcId="{C8783E02-4E6B-4F2B-AC32-09A82E051FD5}" destId="{35250F06-CA9E-42A5-A832-807251ACFA0C}" srcOrd="1" destOrd="0" presId="urn:microsoft.com/office/officeart/2008/layout/AlternatingPictureBlocks"/>
    <dgm:cxn modelId="{91C74F76-4059-42D3-BE6C-DD1DD315904F}" type="presParOf" srcId="{771D557E-6637-450B-B02A-7B81D7E895D7}" destId="{B0235849-3BAE-4D20-A707-4F7CBD0D2C72}" srcOrd="1" destOrd="0" presId="urn:microsoft.com/office/officeart/2008/layout/AlternatingPictureBlocks"/>
    <dgm:cxn modelId="{C9960B7D-8B3C-45DB-B0E2-DEF8B881EB92}" type="presParOf" srcId="{771D557E-6637-450B-B02A-7B81D7E895D7}" destId="{06DE3505-B417-4A75-BFA5-A863F661B70D}" srcOrd="2" destOrd="0" presId="urn:microsoft.com/office/officeart/2008/layout/AlternatingPictureBlocks"/>
    <dgm:cxn modelId="{AAE7BBB2-4EAE-415E-94EC-DEB4F9A6496C}" type="presParOf" srcId="{06DE3505-B417-4A75-BFA5-A863F661B70D}" destId="{BCC801C6-0C7A-4E7B-AC76-48AF620EF08B}" srcOrd="0" destOrd="0" presId="urn:microsoft.com/office/officeart/2008/layout/AlternatingPictureBlocks"/>
    <dgm:cxn modelId="{6BF99C5F-9EB0-4E39-AE9B-E266DE175E41}" type="presParOf" srcId="{06DE3505-B417-4A75-BFA5-A863F661B70D}" destId="{AACF74AC-CB3D-4A06-8C7F-D6731EBB7CB3}" srcOrd="1" destOrd="0" presId="urn:microsoft.com/office/officeart/2008/layout/AlternatingPictureBlock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8791E4-A9D6-4452-9557-2EA1DE49C4E4}">
      <dsp:nvSpPr>
        <dsp:cNvPr id="0" name=""/>
        <dsp:cNvSpPr/>
      </dsp:nvSpPr>
      <dsp:spPr>
        <a:xfrm>
          <a:off x="3131574" y="1225"/>
          <a:ext cx="3199350" cy="1447015"/>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b="1" kern="1200">
              <a:solidFill>
                <a:schemeClr val="bg1"/>
              </a:solidFill>
            </a:rPr>
            <a:t>Research question</a:t>
          </a:r>
          <a:endParaRPr lang="en-GB" sz="2100" kern="1200">
            <a:solidFill>
              <a:schemeClr val="bg1"/>
            </a:solidFill>
          </a:endParaRPr>
        </a:p>
        <a:p>
          <a:pPr marL="171450" lvl="1" indent="-171450" algn="l" defTabSz="711200">
            <a:lnSpc>
              <a:spcPct val="90000"/>
            </a:lnSpc>
            <a:spcBef>
              <a:spcPct val="0"/>
            </a:spcBef>
            <a:spcAft>
              <a:spcPct val="15000"/>
            </a:spcAft>
            <a:buChar char="•"/>
          </a:pPr>
          <a:r>
            <a:rPr lang="en-GB" sz="1600" kern="1200">
              <a:solidFill>
                <a:schemeClr val="bg1"/>
              </a:solidFill>
            </a:rPr>
            <a:t>A RCT can only tell you </a:t>
          </a:r>
          <a:r>
            <a:rPr lang="en-GB" sz="1600" i="1" kern="1200">
              <a:solidFill>
                <a:schemeClr val="bg1"/>
              </a:solidFill>
            </a:rPr>
            <a:t>whether </a:t>
          </a:r>
          <a:r>
            <a:rPr lang="en-GB" sz="1600" kern="1200">
              <a:solidFill>
                <a:schemeClr val="bg1"/>
              </a:solidFill>
            </a:rPr>
            <a:t>something works, not how or why (mixed methods can help here).</a:t>
          </a:r>
        </a:p>
      </dsp:txBody>
      <dsp:txXfrm>
        <a:off x="3131574" y="1225"/>
        <a:ext cx="3199350" cy="1447015"/>
      </dsp:txXfrm>
    </dsp:sp>
    <dsp:sp modelId="{010C2078-48AE-4899-B296-CB552C275817}">
      <dsp:nvSpPr>
        <dsp:cNvPr id="0" name=""/>
        <dsp:cNvSpPr/>
      </dsp:nvSpPr>
      <dsp:spPr>
        <a:xfrm>
          <a:off x="1555774" y="1225"/>
          <a:ext cx="1432545" cy="14470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36E16D-FEBD-4600-96E0-8895BB0AFBEE}">
      <dsp:nvSpPr>
        <dsp:cNvPr id="0" name=""/>
        <dsp:cNvSpPr/>
      </dsp:nvSpPr>
      <dsp:spPr>
        <a:xfrm>
          <a:off x="1555774" y="1686997"/>
          <a:ext cx="3199350" cy="1447015"/>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b="1" kern="1200">
              <a:solidFill>
                <a:schemeClr val="bg1"/>
              </a:solidFill>
            </a:rPr>
            <a:t>Sample size</a:t>
          </a:r>
          <a:endParaRPr lang="en-GB" sz="2100" kern="1200">
            <a:solidFill>
              <a:schemeClr val="bg1"/>
            </a:solidFill>
          </a:endParaRPr>
        </a:p>
        <a:p>
          <a:pPr marL="171450" lvl="1" indent="-171450" algn="l" defTabSz="711200">
            <a:lnSpc>
              <a:spcPct val="90000"/>
            </a:lnSpc>
            <a:spcBef>
              <a:spcPct val="0"/>
            </a:spcBef>
            <a:spcAft>
              <a:spcPct val="15000"/>
            </a:spcAft>
            <a:buChar char="•"/>
          </a:pPr>
          <a:r>
            <a:rPr lang="en-GB" sz="1600" kern="1200">
              <a:solidFill>
                <a:schemeClr val="bg1"/>
              </a:solidFill>
            </a:rPr>
            <a:t>You need a reasonable number of participants to ensure that your groups are sufficiently balanced.</a:t>
          </a:r>
        </a:p>
      </dsp:txBody>
      <dsp:txXfrm>
        <a:off x="1555774" y="1686997"/>
        <a:ext cx="3199350" cy="1447015"/>
      </dsp:txXfrm>
    </dsp:sp>
    <dsp:sp modelId="{B70699F4-CF03-48C0-B0EB-CF2E205E0B5E}">
      <dsp:nvSpPr>
        <dsp:cNvPr id="0" name=""/>
        <dsp:cNvSpPr/>
      </dsp:nvSpPr>
      <dsp:spPr>
        <a:xfrm>
          <a:off x="4898380" y="1686997"/>
          <a:ext cx="1432545" cy="14470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99966A6-CAFD-493D-BAA2-9C103903C711}">
      <dsp:nvSpPr>
        <dsp:cNvPr id="0" name=""/>
        <dsp:cNvSpPr/>
      </dsp:nvSpPr>
      <dsp:spPr>
        <a:xfrm>
          <a:off x="3131574" y="3372770"/>
          <a:ext cx="3199350" cy="1447015"/>
        </a:xfrm>
        <a:prstGeom prst="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t" anchorCtr="0">
          <a:noAutofit/>
        </a:bodyPr>
        <a:lstStyle/>
        <a:p>
          <a:pPr marL="0" lvl="0" indent="0" algn="l" defTabSz="933450">
            <a:lnSpc>
              <a:spcPct val="90000"/>
            </a:lnSpc>
            <a:spcBef>
              <a:spcPct val="0"/>
            </a:spcBef>
            <a:spcAft>
              <a:spcPct val="35000"/>
            </a:spcAft>
            <a:buNone/>
          </a:pPr>
          <a:r>
            <a:rPr lang="en-GB" sz="2100" b="1" kern="1200">
              <a:solidFill>
                <a:schemeClr val="tx1"/>
              </a:solidFill>
            </a:rPr>
            <a:t>Data</a:t>
          </a:r>
          <a:endParaRPr lang="en-GB" sz="2100" kern="1200">
            <a:solidFill>
              <a:schemeClr val="tx1"/>
            </a:solidFill>
          </a:endParaRPr>
        </a:p>
        <a:p>
          <a:pPr marL="171450" lvl="1" indent="-171450" algn="l" defTabSz="711200">
            <a:lnSpc>
              <a:spcPct val="90000"/>
            </a:lnSpc>
            <a:spcBef>
              <a:spcPct val="0"/>
            </a:spcBef>
            <a:spcAft>
              <a:spcPct val="15000"/>
            </a:spcAft>
            <a:buChar char="•"/>
          </a:pPr>
          <a:r>
            <a:rPr lang="en-GB" sz="1600" kern="1200">
              <a:solidFill>
                <a:schemeClr val="tx1"/>
              </a:solidFill>
            </a:rPr>
            <a:t>Collected consistently and universally (administrative datasets are best).</a:t>
          </a:r>
        </a:p>
      </dsp:txBody>
      <dsp:txXfrm>
        <a:off x="3131574" y="3372770"/>
        <a:ext cx="3199350" cy="1447015"/>
      </dsp:txXfrm>
    </dsp:sp>
    <dsp:sp modelId="{6CA11AE6-B9C4-4B4D-9AA2-D9B58130F6E9}">
      <dsp:nvSpPr>
        <dsp:cNvPr id="0" name=""/>
        <dsp:cNvSpPr/>
      </dsp:nvSpPr>
      <dsp:spPr>
        <a:xfrm>
          <a:off x="1555774" y="3372770"/>
          <a:ext cx="1432545" cy="14470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EEEAAF-B06D-483B-BB2A-CC0FCA834EB3}">
      <dsp:nvSpPr>
        <dsp:cNvPr id="0" name=""/>
        <dsp:cNvSpPr/>
      </dsp:nvSpPr>
      <dsp:spPr>
        <a:xfrm>
          <a:off x="1706969" y="1012552"/>
          <a:ext cx="3465665" cy="1567465"/>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GB" sz="1900" b="1" kern="1200"/>
            <a:t>Fidelity and validity</a:t>
          </a:r>
        </a:p>
        <a:p>
          <a:pPr marL="114300" lvl="1" indent="-114300" algn="l" defTabSz="666750">
            <a:lnSpc>
              <a:spcPct val="90000"/>
            </a:lnSpc>
            <a:spcBef>
              <a:spcPct val="0"/>
            </a:spcBef>
            <a:spcAft>
              <a:spcPct val="15000"/>
            </a:spcAft>
            <a:buChar char="•"/>
          </a:pPr>
          <a:r>
            <a:rPr lang="en-GB" sz="1500" kern="1200"/>
            <a:t> Try to maintain protocol consistency within your intervention; this can sometimes be difficult—and can sometimes reduce external validity.</a:t>
          </a:r>
        </a:p>
      </dsp:txBody>
      <dsp:txXfrm>
        <a:off x="1706969" y="1012552"/>
        <a:ext cx="3465665" cy="1567465"/>
      </dsp:txXfrm>
    </dsp:sp>
    <dsp:sp modelId="{35250F06-CA9E-42A5-A832-807251ACFA0C}">
      <dsp:nvSpPr>
        <dsp:cNvPr id="0" name=""/>
        <dsp:cNvSpPr/>
      </dsp:nvSpPr>
      <dsp:spPr>
        <a:xfrm>
          <a:off x="0" y="1012552"/>
          <a:ext cx="1551790" cy="156746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l="-1000" r="-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C801C6-0C7A-4E7B-AC76-48AF620EF08B}">
      <dsp:nvSpPr>
        <dsp:cNvPr id="0" name=""/>
        <dsp:cNvSpPr/>
      </dsp:nvSpPr>
      <dsp:spPr>
        <a:xfrm>
          <a:off x="0" y="2838649"/>
          <a:ext cx="3465665" cy="1567465"/>
        </a:xfrm>
        <a:prstGeom prst="rect">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GB" sz="1900" b="1" kern="1200"/>
            <a:t>Ethics</a:t>
          </a:r>
          <a:endParaRPr lang="en-GB" sz="1900" kern="1200"/>
        </a:p>
        <a:p>
          <a:pPr marL="114300" lvl="1" indent="-114300" algn="l" defTabSz="666750">
            <a:lnSpc>
              <a:spcPct val="90000"/>
            </a:lnSpc>
            <a:spcBef>
              <a:spcPct val="0"/>
            </a:spcBef>
            <a:spcAft>
              <a:spcPct val="15000"/>
            </a:spcAft>
            <a:buChar char="•"/>
          </a:pPr>
          <a:r>
            <a:rPr lang="en-GB" sz="1500" kern="1200"/>
            <a:t>If there is substantial, consistent, high-quality evidence that something is effective, it shouldn’t be withheld from anyone who could benefit.</a:t>
          </a:r>
        </a:p>
        <a:p>
          <a:pPr marL="114300" lvl="1" indent="-114300" algn="l" defTabSz="666750">
            <a:lnSpc>
              <a:spcPct val="90000"/>
            </a:lnSpc>
            <a:spcBef>
              <a:spcPct val="0"/>
            </a:spcBef>
            <a:spcAft>
              <a:spcPct val="15000"/>
            </a:spcAft>
            <a:buChar char="•"/>
          </a:pPr>
          <a:endParaRPr lang="en-GB" sz="1500" b="1" kern="1200"/>
        </a:p>
      </dsp:txBody>
      <dsp:txXfrm>
        <a:off x="0" y="2838649"/>
        <a:ext cx="3465665" cy="1567465"/>
      </dsp:txXfrm>
    </dsp:sp>
    <dsp:sp modelId="{AACF74AC-CB3D-4A06-8C7F-D6731EBB7CB3}">
      <dsp:nvSpPr>
        <dsp:cNvPr id="0" name=""/>
        <dsp:cNvSpPr/>
      </dsp:nvSpPr>
      <dsp:spPr>
        <a:xfrm>
          <a:off x="3620844" y="2838649"/>
          <a:ext cx="1551790" cy="156746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l="-1000" r="-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340DF5-8370-4FBE-8D3C-E03A9B776BDC}" type="datetimeFigureOut">
              <a:rPr lang="en-GB" smtClean="0"/>
              <a:t>23/10/2020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F3BF7E-AF88-452F-91B2-1052E04C17CF}" type="slidenum">
              <a:rPr lang="en-GB" smtClean="0"/>
              <a:t>‹#›</a:t>
            </a:fld>
            <a:endParaRPr lang="en-GB"/>
          </a:p>
        </p:txBody>
      </p:sp>
    </p:spTree>
    <p:extLst>
      <p:ext uri="{BB962C8B-B14F-4D97-AF65-F5344CB8AC3E}">
        <p14:creationId xmlns:p14="http://schemas.microsoft.com/office/powerpoint/2010/main" val="3765652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5"/>
          </p:nvPr>
        </p:nvSpPr>
        <p:spPr/>
        <p:txBody>
          <a:bodyPr/>
          <a:lstStyle/>
          <a:p>
            <a:fld id="{C1A06712-1291-4916-9004-049BE4A6B3A9}" type="slidenum">
              <a:rPr lang="en-GB" smtClean="0"/>
              <a:t>1</a:t>
            </a:fld>
            <a:endParaRPr lang="en-GB"/>
          </a:p>
        </p:txBody>
      </p:sp>
    </p:spTree>
    <p:extLst>
      <p:ext uri="{BB962C8B-B14F-4D97-AF65-F5344CB8AC3E}">
        <p14:creationId xmlns:p14="http://schemas.microsoft.com/office/powerpoint/2010/main" val="12106651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F3BF7E-AF88-452F-91B2-1052E04C17CF}" type="slidenum">
              <a:rPr lang="en-GB" smtClean="0"/>
              <a:t>10</a:t>
            </a:fld>
            <a:endParaRPr lang="en-GB"/>
          </a:p>
        </p:txBody>
      </p:sp>
    </p:spTree>
    <p:extLst>
      <p:ext uri="{BB962C8B-B14F-4D97-AF65-F5344CB8AC3E}">
        <p14:creationId xmlns:p14="http://schemas.microsoft.com/office/powerpoint/2010/main" val="2298711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US" dirty="0"/>
          </a:p>
        </p:txBody>
      </p:sp>
      <p:sp>
        <p:nvSpPr>
          <p:cNvPr id="4" name="Slide Number Placeholder 3"/>
          <p:cNvSpPr>
            <a:spLocks noGrp="1"/>
          </p:cNvSpPr>
          <p:nvPr>
            <p:ph type="sldNum" sz="quarter" idx="5"/>
          </p:nvPr>
        </p:nvSpPr>
        <p:spPr/>
        <p:txBody>
          <a:bodyPr/>
          <a:lstStyle/>
          <a:p>
            <a:fld id="{F5F3BF7E-AF88-452F-91B2-1052E04C17CF}" type="slidenum">
              <a:rPr lang="en-GB" smtClean="0"/>
              <a:t>11</a:t>
            </a:fld>
            <a:endParaRPr lang="en-GB"/>
          </a:p>
        </p:txBody>
      </p:sp>
    </p:spTree>
    <p:extLst>
      <p:ext uri="{BB962C8B-B14F-4D97-AF65-F5344CB8AC3E}">
        <p14:creationId xmlns:p14="http://schemas.microsoft.com/office/powerpoint/2010/main" val="56085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US" dirty="0"/>
          </a:p>
        </p:txBody>
      </p:sp>
      <p:sp>
        <p:nvSpPr>
          <p:cNvPr id="4" name="Slide Number Placeholder 3"/>
          <p:cNvSpPr>
            <a:spLocks noGrp="1"/>
          </p:cNvSpPr>
          <p:nvPr>
            <p:ph type="sldNum" sz="quarter" idx="5"/>
          </p:nvPr>
        </p:nvSpPr>
        <p:spPr/>
        <p:txBody>
          <a:bodyPr/>
          <a:lstStyle/>
          <a:p>
            <a:fld id="{F5F3BF7E-AF88-452F-91B2-1052E04C17CF}" type="slidenum">
              <a:rPr lang="en-GB" smtClean="0"/>
              <a:t>12</a:t>
            </a:fld>
            <a:endParaRPr lang="en-GB"/>
          </a:p>
        </p:txBody>
      </p:sp>
    </p:spTree>
    <p:extLst>
      <p:ext uri="{BB962C8B-B14F-4D97-AF65-F5344CB8AC3E}">
        <p14:creationId xmlns:p14="http://schemas.microsoft.com/office/powerpoint/2010/main" val="27443207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F3BF7E-AF88-452F-91B2-1052E04C17CF}" type="slidenum">
              <a:rPr lang="en-GB" smtClean="0"/>
              <a:t>13</a:t>
            </a:fld>
            <a:endParaRPr lang="en-GB"/>
          </a:p>
        </p:txBody>
      </p:sp>
    </p:spTree>
    <p:extLst>
      <p:ext uri="{BB962C8B-B14F-4D97-AF65-F5344CB8AC3E}">
        <p14:creationId xmlns:p14="http://schemas.microsoft.com/office/powerpoint/2010/main" val="16888537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sz="1200" dirty="0">
              <a:solidFill>
                <a:schemeClr val="accent5"/>
              </a:solidFill>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F5F3BF7E-AF88-452F-91B2-1052E04C17CF}" type="slidenum">
              <a:rPr lang="en-GB" smtClean="0"/>
              <a:t>14</a:t>
            </a:fld>
            <a:endParaRPr lang="en-GB"/>
          </a:p>
        </p:txBody>
      </p:sp>
    </p:spTree>
    <p:extLst>
      <p:ext uri="{BB962C8B-B14F-4D97-AF65-F5344CB8AC3E}">
        <p14:creationId xmlns:p14="http://schemas.microsoft.com/office/powerpoint/2010/main" val="22153113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a:r>
          </a:p>
        </p:txBody>
      </p:sp>
      <p:sp>
        <p:nvSpPr>
          <p:cNvPr id="4" name="Slide Number Placeholder 3"/>
          <p:cNvSpPr>
            <a:spLocks noGrp="1"/>
          </p:cNvSpPr>
          <p:nvPr>
            <p:ph type="sldNum" sz="quarter" idx="5"/>
          </p:nvPr>
        </p:nvSpPr>
        <p:spPr/>
        <p:txBody>
          <a:bodyPr/>
          <a:lstStyle/>
          <a:p>
            <a:fld id="{F5F3BF7E-AF88-452F-91B2-1052E04C17CF}" type="slidenum">
              <a:rPr lang="en-GB" smtClean="0"/>
              <a:t>15</a:t>
            </a:fld>
            <a:endParaRPr lang="en-GB"/>
          </a:p>
        </p:txBody>
      </p:sp>
    </p:spTree>
    <p:extLst>
      <p:ext uri="{BB962C8B-B14F-4D97-AF65-F5344CB8AC3E}">
        <p14:creationId xmlns:p14="http://schemas.microsoft.com/office/powerpoint/2010/main" val="3962589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dirty="0"/>
          </a:p>
          <a:p>
            <a:endParaRPr lang="en-GB" dirty="0"/>
          </a:p>
        </p:txBody>
      </p:sp>
      <p:sp>
        <p:nvSpPr>
          <p:cNvPr id="4" name="Slide Number Placeholder 3"/>
          <p:cNvSpPr>
            <a:spLocks noGrp="1"/>
          </p:cNvSpPr>
          <p:nvPr>
            <p:ph type="sldNum" sz="quarter" idx="10"/>
          </p:nvPr>
        </p:nvSpPr>
        <p:spPr/>
        <p:txBody>
          <a:bodyPr/>
          <a:lstStyle/>
          <a:p>
            <a:fld id="{2A5C893D-1D92-4D97-B81A-66518A20E30B}" type="slidenum">
              <a:rPr lang="en-GB" smtClean="0"/>
              <a:t>16</a:t>
            </a:fld>
            <a:endParaRPr lang="en-GB"/>
          </a:p>
        </p:txBody>
      </p:sp>
    </p:spTree>
    <p:extLst>
      <p:ext uri="{BB962C8B-B14F-4D97-AF65-F5344CB8AC3E}">
        <p14:creationId xmlns:p14="http://schemas.microsoft.com/office/powerpoint/2010/main" val="6954147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F3BF7E-AF88-452F-91B2-1052E04C17CF}" type="slidenum">
              <a:rPr lang="en-GB" smtClean="0"/>
              <a:t>17</a:t>
            </a:fld>
            <a:endParaRPr lang="en-GB"/>
          </a:p>
        </p:txBody>
      </p:sp>
    </p:spTree>
    <p:extLst>
      <p:ext uri="{BB962C8B-B14F-4D97-AF65-F5344CB8AC3E}">
        <p14:creationId xmlns:p14="http://schemas.microsoft.com/office/powerpoint/2010/main" val="31890865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F3BF7E-AF88-452F-91B2-1052E04C17CF}" type="slidenum">
              <a:rPr lang="en-GB" smtClean="0"/>
              <a:t>18</a:t>
            </a:fld>
            <a:endParaRPr lang="en-GB"/>
          </a:p>
        </p:txBody>
      </p:sp>
    </p:spTree>
    <p:extLst>
      <p:ext uri="{BB962C8B-B14F-4D97-AF65-F5344CB8AC3E}">
        <p14:creationId xmlns:p14="http://schemas.microsoft.com/office/powerpoint/2010/main" val="7494740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F3BF7E-AF88-452F-91B2-1052E04C17CF}" type="slidenum">
              <a:rPr lang="en-GB" smtClean="0"/>
              <a:t>19</a:t>
            </a:fld>
            <a:endParaRPr lang="en-GB"/>
          </a:p>
        </p:txBody>
      </p:sp>
    </p:spTree>
    <p:extLst>
      <p:ext uri="{BB962C8B-B14F-4D97-AF65-F5344CB8AC3E}">
        <p14:creationId xmlns:p14="http://schemas.microsoft.com/office/powerpoint/2010/main" val="651193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5C893D-1D92-4D97-B81A-66518A20E30B}" type="slidenum">
              <a:rPr lang="en-GB" smtClean="0"/>
              <a:t>2</a:t>
            </a:fld>
            <a:endParaRPr lang="en-GB"/>
          </a:p>
        </p:txBody>
      </p:sp>
    </p:spTree>
    <p:extLst>
      <p:ext uri="{BB962C8B-B14F-4D97-AF65-F5344CB8AC3E}">
        <p14:creationId xmlns:p14="http://schemas.microsoft.com/office/powerpoint/2010/main" val="13911917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5C893D-1D92-4D97-B81A-66518A20E30B}" type="slidenum">
              <a:rPr lang="en-GB" smtClean="0"/>
              <a:t>20</a:t>
            </a:fld>
            <a:endParaRPr lang="en-GB"/>
          </a:p>
        </p:txBody>
      </p:sp>
    </p:spTree>
    <p:extLst>
      <p:ext uri="{BB962C8B-B14F-4D97-AF65-F5344CB8AC3E}">
        <p14:creationId xmlns:p14="http://schemas.microsoft.com/office/powerpoint/2010/main" val="1712435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C1A06712-1291-4916-9004-049BE4A6B3A9}" type="slidenum">
              <a:rPr lang="en-GB" smtClean="0"/>
              <a:t>3</a:t>
            </a:fld>
            <a:endParaRPr lang="en-GB"/>
          </a:p>
        </p:txBody>
      </p:sp>
    </p:spTree>
    <p:extLst>
      <p:ext uri="{BB962C8B-B14F-4D97-AF65-F5344CB8AC3E}">
        <p14:creationId xmlns:p14="http://schemas.microsoft.com/office/powerpoint/2010/main" val="670129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F3BF7E-AF88-452F-91B2-1052E04C17CF}" type="slidenum">
              <a:rPr lang="en-GB" smtClean="0"/>
              <a:t>4</a:t>
            </a:fld>
            <a:endParaRPr lang="en-GB"/>
          </a:p>
        </p:txBody>
      </p:sp>
    </p:spTree>
    <p:extLst>
      <p:ext uri="{BB962C8B-B14F-4D97-AF65-F5344CB8AC3E}">
        <p14:creationId xmlns:p14="http://schemas.microsoft.com/office/powerpoint/2010/main" val="14776947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1A06712-1291-4916-9004-049BE4A6B3A9}" type="slidenum">
              <a:rPr lang="en-GB" smtClean="0"/>
              <a:t>5</a:t>
            </a:fld>
            <a:endParaRPr lang="en-GB"/>
          </a:p>
        </p:txBody>
      </p:sp>
    </p:spTree>
    <p:extLst>
      <p:ext uri="{BB962C8B-B14F-4D97-AF65-F5344CB8AC3E}">
        <p14:creationId xmlns:p14="http://schemas.microsoft.com/office/powerpoint/2010/main" val="3191706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t>So now we have our research question we need to decide what is the best outcome measure or indicator we can see to do this. Indicators show what a situation is like: (they don’t need to be perfectly matching your outcome concept but they need to be valid enough to give us a good proxy). </a:t>
                </a:r>
              </a:p>
              <a:p>
                <a:endParaRPr lang="en-GB"/>
              </a:p>
              <a:p>
                <a:r>
                  <a:rPr lang="en-GB"/>
                  <a:t>We’ve got  observable indicators, which are indicators we can build into our evaluation as they are very easy to measure (such as clear demographic data such as age but also observed behaviour or attitude, such as attendance at the summer school and an academically validated scale measuring sense of belonging).</a:t>
                </a:r>
              </a:p>
              <a:p>
                <a:endParaRPr lang="en-GB"/>
              </a:p>
              <a:p>
                <a:r>
                  <a:rPr lang="en-GB"/>
                  <a:t>Next to these, there are unobservable indicators. Unobservable indicators are also known as </a:t>
                </a:r>
                <a:r>
                  <a:rPr lang="en-GB" sz="1200" b="1">
                    <a:solidFill>
                      <a:schemeClr val="accent2"/>
                    </a:solidFill>
                  </a:rPr>
                  <a:t>confounding variables. These </a:t>
                </a:r>
                <a:r>
                  <a:rPr lang="en-GB" sz="1200"/>
                  <a:t>are variables that influence (or are associated with) both the treatment assignment (so whether participants are applying and engaging with the summer school) and the outcome (enrolling at HEPs), and that we can’t control for.</a:t>
                </a:r>
              </a:p>
              <a:p>
                <a:r>
                  <a:rPr lang="en-GB" sz="1200"/>
                  <a:t>Confounding variables are why correlation </a:t>
                </a:r>
                <a:r>
                  <a:rPr lang="en-GB" sz="1200" i="0">
                    <a:latin typeface="Cambria Math" panose="02040503050406030204" pitchFamily="18" charset="0"/>
                    <a:ea typeface="Cambria Math" panose="02040503050406030204" pitchFamily="18" charset="0"/>
                  </a:rPr>
                  <a:t>≠</a:t>
                </a:r>
                <a:r>
                  <a:rPr lang="en-GB" sz="1200"/>
                  <a:t> causation.</a:t>
                </a:r>
              </a:p>
              <a:p>
                <a:endParaRPr lang="en-GB"/>
              </a:p>
              <a:p>
                <a:endParaRPr lang="en-GB"/>
              </a:p>
              <a:p>
                <a:r>
                  <a:rPr lang="en-GB"/>
                  <a:t>To help us all work towards a common framework we have a Common Outcome Measures table (Appendix to the MEF) which you have been sent before the session. </a:t>
                </a:r>
              </a:p>
            </p:txBody>
          </p:sp>
        </mc:Fallback>
      </mc:AlternateContent>
      <p:sp>
        <p:nvSpPr>
          <p:cNvPr id="4" name="Slide Number Placeholder 3"/>
          <p:cNvSpPr>
            <a:spLocks noGrp="1"/>
          </p:cNvSpPr>
          <p:nvPr>
            <p:ph type="sldNum" sz="quarter" idx="5"/>
          </p:nvPr>
        </p:nvSpPr>
        <p:spPr/>
        <p:txBody>
          <a:bodyPr/>
          <a:lstStyle/>
          <a:p>
            <a:fld id="{C1A06712-1291-4916-9004-049BE4A6B3A9}" type="slidenum">
              <a:rPr lang="en-GB" smtClean="0"/>
              <a:t>6</a:t>
            </a:fld>
            <a:endParaRPr lang="en-GB"/>
          </a:p>
        </p:txBody>
      </p:sp>
    </p:spTree>
    <p:extLst>
      <p:ext uri="{BB962C8B-B14F-4D97-AF65-F5344CB8AC3E}">
        <p14:creationId xmlns:p14="http://schemas.microsoft.com/office/powerpoint/2010/main" val="4165422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1A06712-1291-4916-9004-049BE4A6B3A9}" type="slidenum">
              <a:rPr lang="en-GB" smtClean="0"/>
              <a:t>7</a:t>
            </a:fld>
            <a:endParaRPr lang="en-GB"/>
          </a:p>
        </p:txBody>
      </p:sp>
    </p:spTree>
    <p:extLst>
      <p:ext uri="{BB962C8B-B14F-4D97-AF65-F5344CB8AC3E}">
        <p14:creationId xmlns:p14="http://schemas.microsoft.com/office/powerpoint/2010/main" val="3974196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C1A06712-1291-4916-9004-049BE4A6B3A9}" type="slidenum">
              <a:rPr lang="en-GB" smtClean="0"/>
              <a:t>8</a:t>
            </a:fld>
            <a:endParaRPr lang="en-GB"/>
          </a:p>
        </p:txBody>
      </p:sp>
    </p:spTree>
    <p:extLst>
      <p:ext uri="{BB962C8B-B14F-4D97-AF65-F5344CB8AC3E}">
        <p14:creationId xmlns:p14="http://schemas.microsoft.com/office/powerpoint/2010/main" val="10294683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C1A06712-1291-4916-9004-049BE4A6B3A9}" type="slidenum">
              <a:rPr lang="en-GB" smtClean="0"/>
              <a:t>9</a:t>
            </a:fld>
            <a:endParaRPr lang="en-GB"/>
          </a:p>
        </p:txBody>
      </p:sp>
    </p:spTree>
    <p:extLst>
      <p:ext uri="{BB962C8B-B14F-4D97-AF65-F5344CB8AC3E}">
        <p14:creationId xmlns:p14="http://schemas.microsoft.com/office/powerpoint/2010/main" val="39257667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gradFill flip="none" rotWithShape="1">
          <a:gsLst>
            <a:gs pos="12000">
              <a:schemeClr val="tx2"/>
            </a:gs>
            <a:gs pos="89000">
              <a:schemeClr val="accent1"/>
            </a:gs>
          </a:gsLst>
          <a:lin ang="0" scaled="1"/>
          <a:tileRect/>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6A528-D2E6-48D4-A0EE-B6C1CFC6E1BC}"/>
              </a:ext>
            </a:extLst>
          </p:cNvPr>
          <p:cNvSpPr>
            <a:spLocks noGrp="1"/>
          </p:cNvSpPr>
          <p:nvPr>
            <p:ph type="ctrTitle"/>
          </p:nvPr>
        </p:nvSpPr>
        <p:spPr>
          <a:xfrm>
            <a:off x="759125" y="1122363"/>
            <a:ext cx="9908875" cy="2387600"/>
          </a:xfrm>
        </p:spPr>
        <p:txBody>
          <a:bodyPr anchor="b"/>
          <a:lstStyle>
            <a:lvl1pPr algn="l">
              <a:defRPr sz="5400">
                <a:solidFill>
                  <a:schemeClr val="bg1"/>
                </a:solidFill>
              </a:defRPr>
            </a:lvl1pPr>
          </a:lstStyle>
          <a:p>
            <a:r>
              <a:rPr lang="en-US"/>
              <a:t>Click to edit Master title style</a:t>
            </a:r>
            <a:endParaRPr lang="en-GB"/>
          </a:p>
        </p:txBody>
      </p:sp>
      <p:sp>
        <p:nvSpPr>
          <p:cNvPr id="3" name="Subtitle 2">
            <a:extLst>
              <a:ext uri="{FF2B5EF4-FFF2-40B4-BE49-F238E27FC236}">
                <a16:creationId xmlns:a16="http://schemas.microsoft.com/office/drawing/2014/main" id="{17530A2F-9C75-414B-BADC-FD5120775E21}"/>
              </a:ext>
            </a:extLst>
          </p:cNvPr>
          <p:cNvSpPr>
            <a:spLocks noGrp="1"/>
          </p:cNvSpPr>
          <p:nvPr>
            <p:ph type="subTitle" idx="1"/>
          </p:nvPr>
        </p:nvSpPr>
        <p:spPr>
          <a:xfrm>
            <a:off x="759125" y="3602038"/>
            <a:ext cx="9908875" cy="1655762"/>
          </a:xfrm>
        </p:spPr>
        <p:txBody>
          <a:bodyPr/>
          <a:lstStyle>
            <a:lvl1pPr marL="0" indent="0" algn="l">
              <a:buNone/>
              <a:defRPr sz="24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A274D3B-A765-46EC-91E3-1548F6930812}"/>
              </a:ext>
            </a:extLst>
          </p:cNvPr>
          <p:cNvSpPr>
            <a:spLocks noGrp="1"/>
          </p:cNvSpPr>
          <p:nvPr>
            <p:ph type="dt" sz="half" idx="10"/>
          </p:nvPr>
        </p:nvSpPr>
        <p:spPr/>
        <p:txBody>
          <a:bodyPr/>
          <a:lstStyle>
            <a:lvl1pPr>
              <a:defRPr>
                <a:solidFill>
                  <a:schemeClr val="bg2"/>
                </a:solidFill>
              </a:defRPr>
            </a:lvl1pPr>
          </a:lstStyle>
          <a:p>
            <a:fld id="{0961843E-9934-4F25-82F6-A20A26118E7F}" type="datetime1">
              <a:rPr lang="en-GB" smtClean="0"/>
              <a:pPr/>
              <a:t>23/10/2020</a:t>
            </a:fld>
            <a:endParaRPr lang="en-GB"/>
          </a:p>
        </p:txBody>
      </p:sp>
      <p:sp>
        <p:nvSpPr>
          <p:cNvPr id="5" name="Footer Placeholder 4">
            <a:extLst>
              <a:ext uri="{FF2B5EF4-FFF2-40B4-BE49-F238E27FC236}">
                <a16:creationId xmlns:a16="http://schemas.microsoft.com/office/drawing/2014/main" id="{F18775E3-E3ED-4187-9A04-B1FF4E0AB79B}"/>
              </a:ext>
            </a:extLst>
          </p:cNvPr>
          <p:cNvSpPr>
            <a:spLocks noGrp="1"/>
          </p:cNvSpPr>
          <p:nvPr>
            <p:ph type="ftr" sz="quarter" idx="11"/>
          </p:nvPr>
        </p:nvSpPr>
        <p:spPr/>
        <p:txBody>
          <a:bodyPr/>
          <a:lstStyle>
            <a:lvl1pPr>
              <a:defRPr>
                <a:solidFill>
                  <a:schemeClr val="bg2"/>
                </a:solidFill>
              </a:defRPr>
            </a:lvl1pPr>
          </a:lstStyle>
          <a:p>
            <a:endParaRPr lang="en-GB"/>
          </a:p>
        </p:txBody>
      </p:sp>
      <p:sp>
        <p:nvSpPr>
          <p:cNvPr id="6" name="Slide Number Placeholder 5">
            <a:extLst>
              <a:ext uri="{FF2B5EF4-FFF2-40B4-BE49-F238E27FC236}">
                <a16:creationId xmlns:a16="http://schemas.microsoft.com/office/drawing/2014/main" id="{63AA48B1-8F76-4DEB-B576-B19E969032B5}"/>
              </a:ext>
            </a:extLst>
          </p:cNvPr>
          <p:cNvSpPr>
            <a:spLocks noGrp="1"/>
          </p:cNvSpPr>
          <p:nvPr>
            <p:ph type="sldNum" sz="quarter" idx="12"/>
          </p:nvPr>
        </p:nvSpPr>
        <p:spPr/>
        <p:txBody>
          <a:bodyPr/>
          <a:lstStyle>
            <a:lvl1pPr>
              <a:defRPr>
                <a:solidFill>
                  <a:schemeClr val="bg2"/>
                </a:solidFill>
              </a:defRPr>
            </a:lvl1pPr>
          </a:lstStyle>
          <a:p>
            <a:fld id="{3AA6E59B-1D50-4E2A-9F3E-A166893D89E1}" type="slidenum">
              <a:rPr lang="en-GB" smtClean="0"/>
              <a:pPr/>
              <a:t>‹#›</a:t>
            </a:fld>
            <a:endParaRPr lang="en-GB"/>
          </a:p>
        </p:txBody>
      </p:sp>
      <p:pic>
        <p:nvPicPr>
          <p:cNvPr id="17" name="Picture 16" descr="A picture containing drawing&#10;&#10;Description automatically generated">
            <a:extLst>
              <a:ext uri="{FF2B5EF4-FFF2-40B4-BE49-F238E27FC236}">
                <a16:creationId xmlns:a16="http://schemas.microsoft.com/office/drawing/2014/main" id="{72BBE813-3205-40D3-A33A-2632A665E07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3581400" cy="1076209"/>
          </a:xfrm>
          <a:prstGeom prst="rect">
            <a:avLst/>
          </a:prstGeom>
        </p:spPr>
      </p:pic>
    </p:spTree>
    <p:extLst>
      <p:ext uri="{BB962C8B-B14F-4D97-AF65-F5344CB8AC3E}">
        <p14:creationId xmlns:p14="http://schemas.microsoft.com/office/powerpoint/2010/main" val="2435718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0D336-1FA6-4D53-AC08-8104C4D0E402}"/>
              </a:ext>
            </a:extLst>
          </p:cNvPr>
          <p:cNvSpPr>
            <a:spLocks noGrp="1"/>
          </p:cNvSpPr>
          <p:nvPr>
            <p:ph type="title"/>
          </p:nvPr>
        </p:nvSpPr>
        <p:spPr>
          <a:xfrm>
            <a:off x="759125" y="1056400"/>
            <a:ext cx="10594675" cy="634288"/>
          </a:xfrm>
        </p:spPr>
        <p:txBody>
          <a:bodyPr/>
          <a:lstStyle>
            <a:lvl1pPr>
              <a:defRPr>
                <a:solidFill>
                  <a:schemeClr val="tx2"/>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A2EE5E1-4487-4949-80E9-DE066D9F3A0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526F534-3B08-431D-B87D-0B704D7D4667}"/>
              </a:ext>
            </a:extLst>
          </p:cNvPr>
          <p:cNvSpPr>
            <a:spLocks noGrp="1"/>
          </p:cNvSpPr>
          <p:nvPr>
            <p:ph type="dt" sz="half" idx="10"/>
          </p:nvPr>
        </p:nvSpPr>
        <p:spPr/>
        <p:txBody>
          <a:bodyPr/>
          <a:lstStyle/>
          <a:p>
            <a:fld id="{08547ACC-C798-4F94-8F1F-E5EF9F9BF2FB}" type="datetime1">
              <a:rPr lang="en-GB" smtClean="0"/>
              <a:t>23/10/2020</a:t>
            </a:fld>
            <a:endParaRPr lang="en-GB"/>
          </a:p>
        </p:txBody>
      </p:sp>
      <p:sp>
        <p:nvSpPr>
          <p:cNvPr id="5" name="Footer Placeholder 4">
            <a:extLst>
              <a:ext uri="{FF2B5EF4-FFF2-40B4-BE49-F238E27FC236}">
                <a16:creationId xmlns:a16="http://schemas.microsoft.com/office/drawing/2014/main" id="{A26E6859-D15C-4B3A-97BD-152ED07A462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A037FDD-3B4A-44D2-8C51-CD4D9293EEDA}"/>
              </a:ext>
            </a:extLst>
          </p:cNvPr>
          <p:cNvSpPr>
            <a:spLocks noGrp="1"/>
          </p:cNvSpPr>
          <p:nvPr>
            <p:ph type="sldNum" sz="quarter" idx="12"/>
          </p:nvPr>
        </p:nvSpPr>
        <p:spPr/>
        <p:txBody>
          <a:bodyPr/>
          <a:lstStyle/>
          <a:p>
            <a:fld id="{3AA6E59B-1D50-4E2A-9F3E-A166893D89E1}" type="slidenum">
              <a:rPr lang="en-GB" smtClean="0"/>
              <a:t>‹#›</a:t>
            </a:fld>
            <a:endParaRPr lang="en-GB"/>
          </a:p>
        </p:txBody>
      </p:sp>
      <p:pic>
        <p:nvPicPr>
          <p:cNvPr id="11" name="Picture 10" descr="A picture containing clock&#10;&#10;Description automatically generated">
            <a:extLst>
              <a:ext uri="{FF2B5EF4-FFF2-40B4-BE49-F238E27FC236}">
                <a16:creationId xmlns:a16="http://schemas.microsoft.com/office/drawing/2014/main" id="{648FC092-FB79-4071-8B37-FFF6B443506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386" y="-4469"/>
            <a:ext cx="3108297" cy="1060869"/>
          </a:xfrm>
          <a:prstGeom prst="rect">
            <a:avLst/>
          </a:prstGeom>
        </p:spPr>
      </p:pic>
    </p:spTree>
    <p:extLst>
      <p:ext uri="{BB962C8B-B14F-4D97-AF65-F5344CB8AC3E}">
        <p14:creationId xmlns:p14="http://schemas.microsoft.com/office/powerpoint/2010/main" val="1372627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E93FD-130C-4ADD-84A8-7EBA066FBB4E}"/>
              </a:ext>
            </a:extLst>
          </p:cNvPr>
          <p:cNvSpPr>
            <a:spLocks noGrp="1"/>
          </p:cNvSpPr>
          <p:nvPr>
            <p:ph type="title"/>
          </p:nvPr>
        </p:nvSpPr>
        <p:spPr>
          <a:xfrm>
            <a:off x="831850" y="1709738"/>
            <a:ext cx="10515600" cy="2852737"/>
          </a:xfrm>
        </p:spPr>
        <p:txBody>
          <a:bodyPr anchor="b"/>
          <a:lstStyle>
            <a:lvl1pPr>
              <a:defRPr sz="6000">
                <a:solidFill>
                  <a:schemeClr val="tx2"/>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D7DF9A0-C0FA-4C13-A636-8A08E3B7338E}"/>
              </a:ext>
            </a:extLst>
          </p:cNvPr>
          <p:cNvSpPr>
            <a:spLocks noGrp="1"/>
          </p:cNvSpPr>
          <p:nvPr>
            <p:ph type="body" idx="1"/>
          </p:nvPr>
        </p:nvSpPr>
        <p:spPr>
          <a:xfrm>
            <a:off x="831850" y="458946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20F9750-16DF-40B9-8572-F8805CD3368D}"/>
              </a:ext>
            </a:extLst>
          </p:cNvPr>
          <p:cNvSpPr>
            <a:spLocks noGrp="1"/>
          </p:cNvSpPr>
          <p:nvPr>
            <p:ph type="dt" sz="half" idx="10"/>
          </p:nvPr>
        </p:nvSpPr>
        <p:spPr/>
        <p:txBody>
          <a:bodyPr/>
          <a:lstStyle/>
          <a:p>
            <a:fld id="{0A21CB7E-DB58-43F2-A6FA-84144AA1BF6F}" type="datetime1">
              <a:rPr lang="en-GB" smtClean="0"/>
              <a:t>23/10/2020</a:t>
            </a:fld>
            <a:endParaRPr lang="en-GB"/>
          </a:p>
        </p:txBody>
      </p:sp>
      <p:sp>
        <p:nvSpPr>
          <p:cNvPr id="5" name="Footer Placeholder 4">
            <a:extLst>
              <a:ext uri="{FF2B5EF4-FFF2-40B4-BE49-F238E27FC236}">
                <a16:creationId xmlns:a16="http://schemas.microsoft.com/office/drawing/2014/main" id="{A65CBBB7-630A-4849-80D0-1C1154919EB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E7D0DD-8FB4-43A3-A652-B50D412EE7DC}"/>
              </a:ext>
            </a:extLst>
          </p:cNvPr>
          <p:cNvSpPr>
            <a:spLocks noGrp="1"/>
          </p:cNvSpPr>
          <p:nvPr>
            <p:ph type="sldNum" sz="quarter" idx="12"/>
          </p:nvPr>
        </p:nvSpPr>
        <p:spPr/>
        <p:txBody>
          <a:bodyPr/>
          <a:lstStyle/>
          <a:p>
            <a:fld id="{3AA6E59B-1D50-4E2A-9F3E-A166893D89E1}" type="slidenum">
              <a:rPr lang="en-GB" smtClean="0"/>
              <a:t>‹#›</a:t>
            </a:fld>
            <a:endParaRPr lang="en-GB"/>
          </a:p>
        </p:txBody>
      </p:sp>
      <p:pic>
        <p:nvPicPr>
          <p:cNvPr id="7" name="Picture 6" descr="A picture containing clock&#10;&#10;Description automatically generated">
            <a:extLst>
              <a:ext uri="{FF2B5EF4-FFF2-40B4-BE49-F238E27FC236}">
                <a16:creationId xmlns:a16="http://schemas.microsoft.com/office/drawing/2014/main" id="{033FF481-5EDF-42C5-A286-81FDA60040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386" y="-4469"/>
            <a:ext cx="3108297" cy="1060869"/>
          </a:xfrm>
          <a:prstGeom prst="rect">
            <a:avLst/>
          </a:prstGeom>
        </p:spPr>
      </p:pic>
    </p:spTree>
    <p:extLst>
      <p:ext uri="{BB962C8B-B14F-4D97-AF65-F5344CB8AC3E}">
        <p14:creationId xmlns:p14="http://schemas.microsoft.com/office/powerpoint/2010/main" val="1552972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7A78F-EA7B-46C1-B5C9-EB26F6A829F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FB29336-0E12-4680-92D5-7AAD4E908704}"/>
              </a:ext>
            </a:extLst>
          </p:cNvPr>
          <p:cNvSpPr>
            <a:spLocks noGrp="1"/>
          </p:cNvSpPr>
          <p:nvPr>
            <p:ph sz="half" idx="1"/>
          </p:nvPr>
        </p:nvSpPr>
        <p:spPr>
          <a:xfrm>
            <a:off x="759125" y="1825625"/>
            <a:ext cx="5260675"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D6A9F5B-ADAA-4C5F-90F9-9D3669B0BE3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2DFD863-9DD0-434F-B51F-46A3F4A3936B}"/>
              </a:ext>
            </a:extLst>
          </p:cNvPr>
          <p:cNvSpPr>
            <a:spLocks noGrp="1"/>
          </p:cNvSpPr>
          <p:nvPr>
            <p:ph type="dt" sz="half" idx="10"/>
          </p:nvPr>
        </p:nvSpPr>
        <p:spPr>
          <a:xfrm>
            <a:off x="759125" y="6495691"/>
            <a:ext cx="2983925" cy="225784"/>
          </a:xfrm>
        </p:spPr>
        <p:txBody>
          <a:bodyPr/>
          <a:lstStyle/>
          <a:p>
            <a:fld id="{46E62743-BA98-4142-85BF-97044801654E}" type="datetime1">
              <a:rPr lang="en-GB" smtClean="0"/>
              <a:t>23/10/2020</a:t>
            </a:fld>
            <a:endParaRPr lang="en-GB"/>
          </a:p>
        </p:txBody>
      </p:sp>
      <p:sp>
        <p:nvSpPr>
          <p:cNvPr id="6" name="Footer Placeholder 5">
            <a:extLst>
              <a:ext uri="{FF2B5EF4-FFF2-40B4-BE49-F238E27FC236}">
                <a16:creationId xmlns:a16="http://schemas.microsoft.com/office/drawing/2014/main" id="{C9AF0085-6F75-4BF8-9D55-D0BEF966FCB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2EAC8B2-417C-4C8C-8BE1-2B24DE00A380}"/>
              </a:ext>
            </a:extLst>
          </p:cNvPr>
          <p:cNvSpPr>
            <a:spLocks noGrp="1"/>
          </p:cNvSpPr>
          <p:nvPr>
            <p:ph type="sldNum" sz="quarter" idx="12"/>
          </p:nvPr>
        </p:nvSpPr>
        <p:spPr/>
        <p:txBody>
          <a:bodyPr/>
          <a:lstStyle/>
          <a:p>
            <a:fld id="{3AA6E59B-1D50-4E2A-9F3E-A166893D89E1}" type="slidenum">
              <a:rPr lang="en-GB" smtClean="0"/>
              <a:t>‹#›</a:t>
            </a:fld>
            <a:endParaRPr lang="en-GB"/>
          </a:p>
        </p:txBody>
      </p:sp>
      <p:pic>
        <p:nvPicPr>
          <p:cNvPr id="8" name="Picture 7" descr="A picture containing clock&#10;&#10;Description automatically generated">
            <a:extLst>
              <a:ext uri="{FF2B5EF4-FFF2-40B4-BE49-F238E27FC236}">
                <a16:creationId xmlns:a16="http://schemas.microsoft.com/office/drawing/2014/main" id="{873DC57E-E0FA-41B1-AA2E-A7948641729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386" y="-4469"/>
            <a:ext cx="3108297" cy="1060869"/>
          </a:xfrm>
          <a:prstGeom prst="rect">
            <a:avLst/>
          </a:prstGeom>
        </p:spPr>
      </p:pic>
    </p:spTree>
    <p:extLst>
      <p:ext uri="{BB962C8B-B14F-4D97-AF65-F5344CB8AC3E}">
        <p14:creationId xmlns:p14="http://schemas.microsoft.com/office/powerpoint/2010/main" val="778497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25BC1-FB55-4210-94F3-A3F4066BCF38}"/>
              </a:ext>
            </a:extLst>
          </p:cNvPr>
          <p:cNvSpPr>
            <a:spLocks noGrp="1"/>
          </p:cNvSpPr>
          <p:nvPr>
            <p:ph type="title"/>
          </p:nvPr>
        </p:nvSpPr>
        <p:spPr>
          <a:xfrm>
            <a:off x="839788" y="1056400"/>
            <a:ext cx="10515600" cy="634288"/>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AC9675C-558E-4FCC-BCBE-FFDE51C5AA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762D771-51D0-49B6-B3D6-3F075A19F01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399D17E-FA92-4FF9-82D6-32992EAFAF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05C6EE-09B2-4996-8D9A-8AE1172D33B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16609F5-EC9B-4E30-8D59-E8F610FA9250}"/>
              </a:ext>
            </a:extLst>
          </p:cNvPr>
          <p:cNvSpPr>
            <a:spLocks noGrp="1"/>
          </p:cNvSpPr>
          <p:nvPr>
            <p:ph type="dt" sz="half" idx="10"/>
          </p:nvPr>
        </p:nvSpPr>
        <p:spPr/>
        <p:txBody>
          <a:bodyPr/>
          <a:lstStyle/>
          <a:p>
            <a:fld id="{A18F2A31-F60E-4A30-BC6E-000E605B1DC5}" type="datetime1">
              <a:rPr lang="en-GB" smtClean="0"/>
              <a:t>23/10/2020</a:t>
            </a:fld>
            <a:endParaRPr lang="en-GB"/>
          </a:p>
        </p:txBody>
      </p:sp>
      <p:sp>
        <p:nvSpPr>
          <p:cNvPr id="8" name="Footer Placeholder 7">
            <a:extLst>
              <a:ext uri="{FF2B5EF4-FFF2-40B4-BE49-F238E27FC236}">
                <a16:creationId xmlns:a16="http://schemas.microsoft.com/office/drawing/2014/main" id="{6F64F390-4349-45A9-8AE9-6D57472C44B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F6E3067-63C3-40DD-A924-5E0A06273182}"/>
              </a:ext>
            </a:extLst>
          </p:cNvPr>
          <p:cNvSpPr>
            <a:spLocks noGrp="1"/>
          </p:cNvSpPr>
          <p:nvPr>
            <p:ph type="sldNum" sz="quarter" idx="12"/>
          </p:nvPr>
        </p:nvSpPr>
        <p:spPr/>
        <p:txBody>
          <a:bodyPr/>
          <a:lstStyle/>
          <a:p>
            <a:fld id="{3AA6E59B-1D50-4E2A-9F3E-A166893D89E1}" type="slidenum">
              <a:rPr lang="en-GB" smtClean="0"/>
              <a:t>‹#›</a:t>
            </a:fld>
            <a:endParaRPr lang="en-GB"/>
          </a:p>
        </p:txBody>
      </p:sp>
      <p:pic>
        <p:nvPicPr>
          <p:cNvPr id="10" name="Picture 9" descr="A picture containing clock&#10;&#10;Description automatically generated">
            <a:extLst>
              <a:ext uri="{FF2B5EF4-FFF2-40B4-BE49-F238E27FC236}">
                <a16:creationId xmlns:a16="http://schemas.microsoft.com/office/drawing/2014/main" id="{7D96A43A-1351-4512-AE58-CF9F89E1AC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386" y="-4469"/>
            <a:ext cx="3108297" cy="1060869"/>
          </a:xfrm>
          <a:prstGeom prst="rect">
            <a:avLst/>
          </a:prstGeom>
        </p:spPr>
      </p:pic>
    </p:spTree>
    <p:extLst>
      <p:ext uri="{BB962C8B-B14F-4D97-AF65-F5344CB8AC3E}">
        <p14:creationId xmlns:p14="http://schemas.microsoft.com/office/powerpoint/2010/main" val="99588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35A2C-F3BE-40DE-BA74-51DB880B9A8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88B1746-66F6-4F67-9462-61E02F3053DD}"/>
              </a:ext>
            </a:extLst>
          </p:cNvPr>
          <p:cNvSpPr>
            <a:spLocks noGrp="1"/>
          </p:cNvSpPr>
          <p:nvPr>
            <p:ph type="dt" sz="half" idx="10"/>
          </p:nvPr>
        </p:nvSpPr>
        <p:spPr/>
        <p:txBody>
          <a:bodyPr/>
          <a:lstStyle/>
          <a:p>
            <a:fld id="{BE3708C3-6AA4-4740-9B86-FB1C23558BAC}" type="datetime1">
              <a:rPr lang="en-GB" smtClean="0"/>
              <a:t>23/10/2020</a:t>
            </a:fld>
            <a:endParaRPr lang="en-GB"/>
          </a:p>
        </p:txBody>
      </p:sp>
      <p:sp>
        <p:nvSpPr>
          <p:cNvPr id="4" name="Footer Placeholder 3">
            <a:extLst>
              <a:ext uri="{FF2B5EF4-FFF2-40B4-BE49-F238E27FC236}">
                <a16:creationId xmlns:a16="http://schemas.microsoft.com/office/drawing/2014/main" id="{C79FD42D-1116-41EA-A29D-A7027CB0EED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967EFCD-672E-4E0D-A87C-E51862605F6F}"/>
              </a:ext>
            </a:extLst>
          </p:cNvPr>
          <p:cNvSpPr>
            <a:spLocks noGrp="1"/>
          </p:cNvSpPr>
          <p:nvPr>
            <p:ph type="sldNum" sz="quarter" idx="12"/>
          </p:nvPr>
        </p:nvSpPr>
        <p:spPr/>
        <p:txBody>
          <a:bodyPr/>
          <a:lstStyle/>
          <a:p>
            <a:fld id="{3AA6E59B-1D50-4E2A-9F3E-A166893D89E1}" type="slidenum">
              <a:rPr lang="en-GB" smtClean="0"/>
              <a:t>‹#›</a:t>
            </a:fld>
            <a:endParaRPr lang="en-GB"/>
          </a:p>
        </p:txBody>
      </p:sp>
      <p:pic>
        <p:nvPicPr>
          <p:cNvPr id="6" name="Picture 5" descr="A picture containing clock&#10;&#10;Description automatically generated">
            <a:extLst>
              <a:ext uri="{FF2B5EF4-FFF2-40B4-BE49-F238E27FC236}">
                <a16:creationId xmlns:a16="http://schemas.microsoft.com/office/drawing/2014/main" id="{E6817627-347A-43E2-A915-CC430CC0206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386" y="-4469"/>
            <a:ext cx="3108297" cy="1060869"/>
          </a:xfrm>
          <a:prstGeom prst="rect">
            <a:avLst/>
          </a:prstGeom>
        </p:spPr>
      </p:pic>
    </p:spTree>
    <p:extLst>
      <p:ext uri="{BB962C8B-B14F-4D97-AF65-F5344CB8AC3E}">
        <p14:creationId xmlns:p14="http://schemas.microsoft.com/office/powerpoint/2010/main" val="2835545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B3CCC8F-58F5-40D4-B69A-FE082D32F0E9}"/>
              </a:ext>
            </a:extLst>
          </p:cNvPr>
          <p:cNvSpPr>
            <a:spLocks noGrp="1"/>
          </p:cNvSpPr>
          <p:nvPr>
            <p:ph type="dt" sz="half" idx="10"/>
          </p:nvPr>
        </p:nvSpPr>
        <p:spPr/>
        <p:txBody>
          <a:bodyPr/>
          <a:lstStyle/>
          <a:p>
            <a:fld id="{469FB7AA-197A-4FFE-B45E-3523F8EE2AC3}" type="datetime1">
              <a:rPr lang="en-GB" smtClean="0"/>
              <a:t>23/10/2020</a:t>
            </a:fld>
            <a:endParaRPr lang="en-GB"/>
          </a:p>
        </p:txBody>
      </p:sp>
      <p:sp>
        <p:nvSpPr>
          <p:cNvPr id="3" name="Footer Placeholder 2">
            <a:extLst>
              <a:ext uri="{FF2B5EF4-FFF2-40B4-BE49-F238E27FC236}">
                <a16:creationId xmlns:a16="http://schemas.microsoft.com/office/drawing/2014/main" id="{7873BE3B-8135-4000-97F4-8664590DDA7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04695B6-1606-4904-9547-F95DC1C8BBD1}"/>
              </a:ext>
            </a:extLst>
          </p:cNvPr>
          <p:cNvSpPr>
            <a:spLocks noGrp="1"/>
          </p:cNvSpPr>
          <p:nvPr>
            <p:ph type="sldNum" sz="quarter" idx="12"/>
          </p:nvPr>
        </p:nvSpPr>
        <p:spPr/>
        <p:txBody>
          <a:bodyPr/>
          <a:lstStyle/>
          <a:p>
            <a:fld id="{3AA6E59B-1D50-4E2A-9F3E-A166893D89E1}" type="slidenum">
              <a:rPr lang="en-GB" smtClean="0"/>
              <a:t>‹#›</a:t>
            </a:fld>
            <a:endParaRPr lang="en-GB"/>
          </a:p>
        </p:txBody>
      </p:sp>
      <p:pic>
        <p:nvPicPr>
          <p:cNvPr id="5" name="Picture 4" descr="A picture containing clock&#10;&#10;Description automatically generated">
            <a:extLst>
              <a:ext uri="{FF2B5EF4-FFF2-40B4-BE49-F238E27FC236}">
                <a16:creationId xmlns:a16="http://schemas.microsoft.com/office/drawing/2014/main" id="{1A16A5D9-E6F2-44E2-987E-F0F61E1CBB2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386" y="-4469"/>
            <a:ext cx="3108297" cy="1060869"/>
          </a:xfrm>
          <a:prstGeom prst="rect">
            <a:avLst/>
          </a:prstGeom>
        </p:spPr>
      </p:pic>
    </p:spTree>
    <p:extLst>
      <p:ext uri="{BB962C8B-B14F-4D97-AF65-F5344CB8AC3E}">
        <p14:creationId xmlns:p14="http://schemas.microsoft.com/office/powerpoint/2010/main" val="1654484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FAFF5-1A49-4E10-9397-323367EE3608}"/>
              </a:ext>
            </a:extLst>
          </p:cNvPr>
          <p:cNvSpPr>
            <a:spLocks noGrp="1"/>
          </p:cNvSpPr>
          <p:nvPr>
            <p:ph type="title"/>
          </p:nvPr>
        </p:nvSpPr>
        <p:spPr>
          <a:xfrm>
            <a:off x="0" y="2255471"/>
            <a:ext cx="12191999" cy="1713213"/>
          </a:xfrm>
          <a:gradFill flip="none" rotWithShape="1">
            <a:gsLst>
              <a:gs pos="0">
                <a:schemeClr val="accent1"/>
              </a:gs>
              <a:gs pos="100000">
                <a:schemeClr val="tx2"/>
              </a:gs>
            </a:gsLst>
            <a:lin ang="0" scaled="1"/>
            <a:tileRect/>
          </a:gradFill>
        </p:spPr>
        <p:txBody>
          <a:bodyPr/>
          <a:lstStyle>
            <a:lvl1pPr marL="631825" indent="0">
              <a:defRPr>
                <a:solidFill>
                  <a:schemeClr val="accent6"/>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7F7077A8-D900-47E7-B90E-498E8C15F564}"/>
              </a:ext>
            </a:extLst>
          </p:cNvPr>
          <p:cNvSpPr>
            <a:spLocks noGrp="1"/>
          </p:cNvSpPr>
          <p:nvPr>
            <p:ph type="dt" sz="half" idx="10"/>
          </p:nvPr>
        </p:nvSpPr>
        <p:spPr/>
        <p:txBody>
          <a:bodyPr/>
          <a:lstStyle/>
          <a:p>
            <a:fld id="{E7E08E9E-97D9-4E1D-97D7-F159220E2B13}" type="datetime1">
              <a:rPr lang="en-GB" smtClean="0"/>
              <a:t>23/10/2020</a:t>
            </a:fld>
            <a:endParaRPr lang="en-GB"/>
          </a:p>
        </p:txBody>
      </p:sp>
      <p:sp>
        <p:nvSpPr>
          <p:cNvPr id="4" name="Footer Placeholder 3">
            <a:extLst>
              <a:ext uri="{FF2B5EF4-FFF2-40B4-BE49-F238E27FC236}">
                <a16:creationId xmlns:a16="http://schemas.microsoft.com/office/drawing/2014/main" id="{232DFE94-942A-44A1-B47A-7AE822F281A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46ECEEB-0234-4A49-9193-7FD18FF64BA8}"/>
              </a:ext>
            </a:extLst>
          </p:cNvPr>
          <p:cNvSpPr>
            <a:spLocks noGrp="1"/>
          </p:cNvSpPr>
          <p:nvPr>
            <p:ph type="sldNum" sz="quarter" idx="12"/>
          </p:nvPr>
        </p:nvSpPr>
        <p:spPr/>
        <p:txBody>
          <a:bodyPr/>
          <a:lstStyle/>
          <a:p>
            <a:fld id="{3AA6E59B-1D50-4E2A-9F3E-A166893D89E1}" type="slidenum">
              <a:rPr lang="en-GB" smtClean="0"/>
              <a:pPr/>
              <a:t>‹#›</a:t>
            </a:fld>
            <a:endParaRPr lang="en-GB"/>
          </a:p>
        </p:txBody>
      </p:sp>
      <p:pic>
        <p:nvPicPr>
          <p:cNvPr id="6" name="Picture 5" descr="A picture containing clock&#10;&#10;Description automatically generated">
            <a:extLst>
              <a:ext uri="{FF2B5EF4-FFF2-40B4-BE49-F238E27FC236}">
                <a16:creationId xmlns:a16="http://schemas.microsoft.com/office/drawing/2014/main" id="{E2834B79-2041-450A-AD72-AB27CC4A046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8386" y="-4469"/>
            <a:ext cx="3108297" cy="1060869"/>
          </a:xfrm>
          <a:prstGeom prst="rect">
            <a:avLst/>
          </a:prstGeom>
        </p:spPr>
      </p:pic>
    </p:spTree>
    <p:extLst>
      <p:ext uri="{BB962C8B-B14F-4D97-AF65-F5344CB8AC3E}">
        <p14:creationId xmlns:p14="http://schemas.microsoft.com/office/powerpoint/2010/main" val="6098398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A2E99C1-3108-47E4-9E1D-DA9AA00F68D8}"/>
              </a:ext>
            </a:extLst>
          </p:cNvPr>
          <p:cNvSpPr>
            <a:spLocks noGrp="1"/>
          </p:cNvSpPr>
          <p:nvPr>
            <p:ph type="title"/>
          </p:nvPr>
        </p:nvSpPr>
        <p:spPr>
          <a:xfrm>
            <a:off x="759125" y="1056400"/>
            <a:ext cx="11214339" cy="634288"/>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872A17-9E02-4BE1-B891-70A5D5184AA5}"/>
              </a:ext>
            </a:extLst>
          </p:cNvPr>
          <p:cNvSpPr>
            <a:spLocks noGrp="1"/>
          </p:cNvSpPr>
          <p:nvPr>
            <p:ph type="body" idx="1"/>
          </p:nvPr>
        </p:nvSpPr>
        <p:spPr>
          <a:xfrm>
            <a:off x="759125" y="1825624"/>
            <a:ext cx="11214339" cy="453204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6259BD-0764-441A-93CD-0A21BA98BDD1}"/>
              </a:ext>
            </a:extLst>
          </p:cNvPr>
          <p:cNvSpPr>
            <a:spLocks noGrp="1"/>
          </p:cNvSpPr>
          <p:nvPr>
            <p:ph type="dt" sz="half" idx="2"/>
          </p:nvPr>
        </p:nvSpPr>
        <p:spPr>
          <a:xfrm>
            <a:off x="759125" y="6495691"/>
            <a:ext cx="2983925" cy="225784"/>
          </a:xfrm>
          <a:prstGeom prst="rect">
            <a:avLst/>
          </a:prstGeom>
        </p:spPr>
        <p:txBody>
          <a:bodyPr vert="horz" lIns="91440" tIns="45720" rIns="91440" bIns="45720" rtlCol="0" anchor="b" anchorCtr="0"/>
          <a:lstStyle>
            <a:lvl1pPr algn="l">
              <a:defRPr sz="1200">
                <a:solidFill>
                  <a:schemeClr val="tx2"/>
                </a:solidFill>
              </a:defRPr>
            </a:lvl1pPr>
          </a:lstStyle>
          <a:p>
            <a:fld id="{E7E08E9E-97D9-4E1D-97D7-F159220E2B13}" type="datetime1">
              <a:rPr lang="en-GB" smtClean="0"/>
              <a:t>23/10/2020</a:t>
            </a:fld>
            <a:endParaRPr lang="en-GB"/>
          </a:p>
        </p:txBody>
      </p:sp>
      <p:sp>
        <p:nvSpPr>
          <p:cNvPr id="5" name="Footer Placeholder 4">
            <a:extLst>
              <a:ext uri="{FF2B5EF4-FFF2-40B4-BE49-F238E27FC236}">
                <a16:creationId xmlns:a16="http://schemas.microsoft.com/office/drawing/2014/main" id="{E37E64CC-7732-4FAD-AB5D-52018ACE6434}"/>
              </a:ext>
            </a:extLst>
          </p:cNvPr>
          <p:cNvSpPr>
            <a:spLocks noGrp="1"/>
          </p:cNvSpPr>
          <p:nvPr>
            <p:ph type="ftr" sz="quarter" idx="3"/>
          </p:nvPr>
        </p:nvSpPr>
        <p:spPr>
          <a:xfrm>
            <a:off x="4038599" y="6495691"/>
            <a:ext cx="4950125" cy="225784"/>
          </a:xfrm>
          <a:prstGeom prst="rect">
            <a:avLst/>
          </a:prstGeom>
        </p:spPr>
        <p:txBody>
          <a:bodyPr vert="horz" lIns="91440" tIns="45720" rIns="91440" bIns="45720" rtlCol="0" anchor="b" anchorCtr="0"/>
          <a:lstStyle>
            <a:lvl1pPr algn="ctr">
              <a:defRPr sz="1200">
                <a:solidFill>
                  <a:schemeClr val="tx2"/>
                </a:solidFill>
              </a:defRPr>
            </a:lvl1pPr>
          </a:lstStyle>
          <a:p>
            <a:endParaRPr lang="en-GB"/>
          </a:p>
        </p:txBody>
      </p:sp>
      <p:sp>
        <p:nvSpPr>
          <p:cNvPr id="6" name="Slide Number Placeholder 5">
            <a:extLst>
              <a:ext uri="{FF2B5EF4-FFF2-40B4-BE49-F238E27FC236}">
                <a16:creationId xmlns:a16="http://schemas.microsoft.com/office/drawing/2014/main" id="{9482E8FD-6570-4C78-B8B6-BCF1B9F07AC9}"/>
              </a:ext>
            </a:extLst>
          </p:cNvPr>
          <p:cNvSpPr>
            <a:spLocks noGrp="1"/>
          </p:cNvSpPr>
          <p:nvPr>
            <p:ph type="sldNum" sz="quarter" idx="4"/>
          </p:nvPr>
        </p:nvSpPr>
        <p:spPr>
          <a:xfrm>
            <a:off x="9230264" y="6495691"/>
            <a:ext cx="2743200" cy="225784"/>
          </a:xfrm>
          <a:prstGeom prst="rect">
            <a:avLst/>
          </a:prstGeom>
        </p:spPr>
        <p:txBody>
          <a:bodyPr vert="horz" lIns="91440" tIns="45720" rIns="91440" bIns="45720" rtlCol="0" anchor="b" anchorCtr="0"/>
          <a:lstStyle>
            <a:lvl1pPr algn="r">
              <a:defRPr sz="1200">
                <a:solidFill>
                  <a:schemeClr val="tx2"/>
                </a:solidFill>
              </a:defRPr>
            </a:lvl1pPr>
          </a:lstStyle>
          <a:p>
            <a:fld id="{3AA6E59B-1D50-4E2A-9F3E-A166893D89E1}" type="slidenum">
              <a:rPr lang="en-GB" smtClean="0"/>
              <a:pPr/>
              <a:t>‹#›</a:t>
            </a:fld>
            <a:endParaRPr lang="en-GB"/>
          </a:p>
        </p:txBody>
      </p:sp>
    </p:spTree>
    <p:extLst>
      <p:ext uri="{BB962C8B-B14F-4D97-AF65-F5344CB8AC3E}">
        <p14:creationId xmlns:p14="http://schemas.microsoft.com/office/powerpoint/2010/main" val="302979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13.png"/><Relationship Id="rId3" Type="http://schemas.openxmlformats.org/officeDocument/2006/relationships/image" Target="../media/image19.png"/><Relationship Id="rId7" Type="http://schemas.openxmlformats.org/officeDocument/2006/relationships/image" Target="../media/image21.png"/><Relationship Id="rId12" Type="http://schemas.openxmlformats.org/officeDocument/2006/relationships/image" Target="../media/image25.sv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16.svg"/><Relationship Id="rId11" Type="http://schemas.openxmlformats.org/officeDocument/2006/relationships/image" Target="../media/image24.png"/><Relationship Id="rId5" Type="http://schemas.openxmlformats.org/officeDocument/2006/relationships/image" Target="../media/image15.png"/><Relationship Id="rId10" Type="http://schemas.openxmlformats.org/officeDocument/2006/relationships/image" Target="../media/image23.svg"/><Relationship Id="rId4" Type="http://schemas.openxmlformats.org/officeDocument/2006/relationships/image" Target="../media/image20.svg"/><Relationship Id="rId9" Type="http://schemas.openxmlformats.org/officeDocument/2006/relationships/image" Target="../media/image17.png"/><Relationship Id="rId14" Type="http://schemas.openxmlformats.org/officeDocument/2006/relationships/image" Target="../media/image26.svg"/></Relationships>
</file>

<file path=ppt/slides/_rels/slide15.xml.rels><?xml version="1.0" encoding="UTF-8" standalone="yes"?>
<Relationships xmlns="http://schemas.openxmlformats.org/package/2006/relationships"><Relationship Id="rId3" Type="http://schemas.openxmlformats.org/officeDocument/2006/relationships/hyperlink" Target="https://educationendowmentfoundation.org.uk/projects-and-evaluation/projects/texting-students-and-study-supporter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educationendowmentfoundation.org.uk/projects-and-evaluation/projects/texting-students-and-study-supporter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hyperlink" Target="https://educationendowmentfoundation.org.uk/projects-and-evaluation/projects/texting-students-and-study-supporter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999BB-3C62-48EB-B93F-73309902C1E6}"/>
              </a:ext>
            </a:extLst>
          </p:cNvPr>
          <p:cNvSpPr>
            <a:spLocks noGrp="1"/>
          </p:cNvSpPr>
          <p:nvPr>
            <p:ph type="ctrTitle"/>
          </p:nvPr>
        </p:nvSpPr>
        <p:spPr>
          <a:xfrm>
            <a:off x="582889" y="1649742"/>
            <a:ext cx="10382865" cy="851169"/>
          </a:xfrm>
        </p:spPr>
        <p:txBody>
          <a:bodyPr/>
          <a:lstStyle/>
          <a:p>
            <a:r>
              <a:rPr lang="en-GB" dirty="0"/>
              <a:t>Evaluation Workshop</a:t>
            </a:r>
            <a:endParaRPr lang="en-GB" sz="4400" b="1" dirty="0"/>
          </a:p>
        </p:txBody>
      </p:sp>
      <p:sp>
        <p:nvSpPr>
          <p:cNvPr id="3" name="Subtitle 2">
            <a:extLst>
              <a:ext uri="{FF2B5EF4-FFF2-40B4-BE49-F238E27FC236}">
                <a16:creationId xmlns:a16="http://schemas.microsoft.com/office/drawing/2014/main" id="{9A4082F0-4B31-4324-9E4E-EEA42A7B1D76}"/>
              </a:ext>
            </a:extLst>
          </p:cNvPr>
          <p:cNvSpPr>
            <a:spLocks noGrp="1"/>
          </p:cNvSpPr>
          <p:nvPr>
            <p:ph type="subTitle" idx="1"/>
          </p:nvPr>
        </p:nvSpPr>
        <p:spPr>
          <a:xfrm>
            <a:off x="582889" y="3899583"/>
            <a:ext cx="10382865" cy="1655762"/>
          </a:xfrm>
        </p:spPr>
        <p:txBody>
          <a:bodyPr anchor="t">
            <a:normAutofit/>
          </a:bodyPr>
          <a:lstStyle/>
          <a:p>
            <a:r>
              <a:rPr lang="en-GB" dirty="0"/>
              <a:t>A template for running your own evaluation workshop.</a:t>
            </a:r>
          </a:p>
          <a:p>
            <a:endParaRPr lang="en-GB" dirty="0"/>
          </a:p>
        </p:txBody>
      </p:sp>
      <p:sp>
        <p:nvSpPr>
          <p:cNvPr id="4" name="TextBox 3">
            <a:extLst>
              <a:ext uri="{FF2B5EF4-FFF2-40B4-BE49-F238E27FC236}">
                <a16:creationId xmlns:a16="http://schemas.microsoft.com/office/drawing/2014/main" id="{E8F7EEF3-5D1F-4493-A9E9-F496FDC4D149}"/>
              </a:ext>
            </a:extLst>
          </p:cNvPr>
          <p:cNvSpPr txBox="1"/>
          <p:nvPr/>
        </p:nvSpPr>
        <p:spPr>
          <a:xfrm>
            <a:off x="582889" y="2504640"/>
            <a:ext cx="9328934" cy="923330"/>
          </a:xfrm>
          <a:prstGeom prst="rect">
            <a:avLst/>
          </a:prstGeom>
          <a:noFill/>
        </p:spPr>
        <p:txBody>
          <a:bodyPr wrap="square" rtlCol="0">
            <a:spAutoFit/>
          </a:bodyPr>
          <a:lstStyle/>
          <a:p>
            <a:r>
              <a:rPr lang="en-GB" sz="5400" dirty="0">
                <a:solidFill>
                  <a:schemeClr val="bg1"/>
                </a:solidFill>
              </a:rPr>
              <a:t>Step 2: Plan</a:t>
            </a:r>
          </a:p>
        </p:txBody>
      </p:sp>
    </p:spTree>
    <p:extLst>
      <p:ext uri="{BB962C8B-B14F-4D97-AF65-F5344CB8AC3E}">
        <p14:creationId xmlns:p14="http://schemas.microsoft.com/office/powerpoint/2010/main" val="30111434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73A626-FC43-074D-81D3-F99BDE471E52}"/>
              </a:ext>
            </a:extLst>
          </p:cNvPr>
          <p:cNvSpPr>
            <a:spLocks noGrp="1"/>
          </p:cNvSpPr>
          <p:nvPr>
            <p:ph type="sldNum" sz="quarter" idx="12"/>
          </p:nvPr>
        </p:nvSpPr>
        <p:spPr/>
        <p:txBody>
          <a:bodyPr/>
          <a:lstStyle/>
          <a:p>
            <a:fld id="{3AA6E59B-1D50-4E2A-9F3E-A166893D89E1}" type="slidenum">
              <a:rPr lang="en-GB" smtClean="0"/>
              <a:t>10</a:t>
            </a:fld>
            <a:endParaRPr lang="en-GB"/>
          </a:p>
        </p:txBody>
      </p:sp>
      <p:sp>
        <p:nvSpPr>
          <p:cNvPr id="5" name="Rectangle 4">
            <a:extLst>
              <a:ext uri="{FF2B5EF4-FFF2-40B4-BE49-F238E27FC236}">
                <a16:creationId xmlns:a16="http://schemas.microsoft.com/office/drawing/2014/main" id="{4BCF6F66-AF8E-3D4E-BDAB-EF69B2DCAC48}"/>
              </a:ext>
            </a:extLst>
          </p:cNvPr>
          <p:cNvSpPr/>
          <p:nvPr/>
        </p:nvSpPr>
        <p:spPr>
          <a:xfrm>
            <a:off x="4646404" y="3244334"/>
            <a:ext cx="2899192" cy="369332"/>
          </a:xfrm>
          <a:prstGeom prst="rect">
            <a:avLst/>
          </a:prstGeom>
        </p:spPr>
        <p:txBody>
          <a:bodyPr wrap="none">
            <a:spAutoFit/>
          </a:bodyPr>
          <a:lstStyle/>
          <a:p>
            <a:r>
              <a:rPr lang="en-GB">
                <a:solidFill>
                  <a:schemeClr val="bg1"/>
                </a:solidFill>
              </a:rPr>
              <a:t>Level 1: Theory of Change</a:t>
            </a:r>
          </a:p>
        </p:txBody>
      </p:sp>
      <p:sp>
        <p:nvSpPr>
          <p:cNvPr id="6" name="Title 1">
            <a:extLst>
              <a:ext uri="{FF2B5EF4-FFF2-40B4-BE49-F238E27FC236}">
                <a16:creationId xmlns:a16="http://schemas.microsoft.com/office/drawing/2014/main" id="{25566E46-7FD2-2E4E-9FAF-F4D192CBBF34}"/>
              </a:ext>
            </a:extLst>
          </p:cNvPr>
          <p:cNvSpPr txBox="1">
            <a:spLocks/>
          </p:cNvSpPr>
          <p:nvPr/>
        </p:nvSpPr>
        <p:spPr>
          <a:xfrm>
            <a:off x="0" y="-5506"/>
            <a:ext cx="12192000" cy="818859"/>
          </a:xfrm>
          <a:prstGeom prst="rect">
            <a:avLst/>
          </a:prstGeom>
          <a:gradFill>
            <a:gsLst>
              <a:gs pos="12000">
                <a:schemeClr val="tx2"/>
              </a:gs>
              <a:gs pos="89000">
                <a:schemeClr val="accent1"/>
              </a:gs>
            </a:gsLst>
            <a:lin ang="10800000" scaled="1"/>
          </a:gra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r>
              <a:rPr lang="en-GB" dirty="0">
                <a:solidFill>
                  <a:schemeClr val="bg1"/>
                </a:solidFill>
              </a:rPr>
              <a:t>Level 1: Theory of Change</a:t>
            </a:r>
          </a:p>
        </p:txBody>
      </p:sp>
      <p:pic>
        <p:nvPicPr>
          <p:cNvPr id="7" name="Picture 6">
            <a:extLst>
              <a:ext uri="{FF2B5EF4-FFF2-40B4-BE49-F238E27FC236}">
                <a16:creationId xmlns:a16="http://schemas.microsoft.com/office/drawing/2014/main" id="{89785512-83A3-FA4E-A05A-EC2E18C3BDBC}"/>
              </a:ext>
            </a:extLst>
          </p:cNvPr>
          <p:cNvPicPr>
            <a:picLocks noChangeAspect="1"/>
          </p:cNvPicPr>
          <p:nvPr/>
        </p:nvPicPr>
        <p:blipFill>
          <a:blip r:embed="rId3"/>
          <a:stretch>
            <a:fillRect/>
          </a:stretch>
        </p:blipFill>
        <p:spPr>
          <a:xfrm>
            <a:off x="1352670" y="1201983"/>
            <a:ext cx="9069834" cy="5045196"/>
          </a:xfrm>
          <a:prstGeom prst="rect">
            <a:avLst/>
          </a:prstGeom>
        </p:spPr>
      </p:pic>
    </p:spTree>
    <p:extLst>
      <p:ext uri="{BB962C8B-B14F-4D97-AF65-F5344CB8AC3E}">
        <p14:creationId xmlns:p14="http://schemas.microsoft.com/office/powerpoint/2010/main" val="1686340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73A626-FC43-074D-81D3-F99BDE471E52}"/>
              </a:ext>
            </a:extLst>
          </p:cNvPr>
          <p:cNvSpPr>
            <a:spLocks noGrp="1"/>
          </p:cNvSpPr>
          <p:nvPr>
            <p:ph type="sldNum" sz="quarter" idx="12"/>
          </p:nvPr>
        </p:nvSpPr>
        <p:spPr/>
        <p:txBody>
          <a:bodyPr/>
          <a:lstStyle/>
          <a:p>
            <a:fld id="{3AA6E59B-1D50-4E2A-9F3E-A166893D89E1}" type="slidenum">
              <a:rPr lang="en-GB" smtClean="0"/>
              <a:t>11</a:t>
            </a:fld>
            <a:endParaRPr lang="en-GB"/>
          </a:p>
        </p:txBody>
      </p:sp>
      <p:sp>
        <p:nvSpPr>
          <p:cNvPr id="5" name="Rectangle 4">
            <a:extLst>
              <a:ext uri="{FF2B5EF4-FFF2-40B4-BE49-F238E27FC236}">
                <a16:creationId xmlns:a16="http://schemas.microsoft.com/office/drawing/2014/main" id="{4BCF6F66-AF8E-3D4E-BDAB-EF69B2DCAC48}"/>
              </a:ext>
            </a:extLst>
          </p:cNvPr>
          <p:cNvSpPr/>
          <p:nvPr/>
        </p:nvSpPr>
        <p:spPr>
          <a:xfrm>
            <a:off x="4646404" y="3244334"/>
            <a:ext cx="2899192" cy="369332"/>
          </a:xfrm>
          <a:prstGeom prst="rect">
            <a:avLst/>
          </a:prstGeom>
        </p:spPr>
        <p:txBody>
          <a:bodyPr wrap="none">
            <a:spAutoFit/>
          </a:bodyPr>
          <a:lstStyle/>
          <a:p>
            <a:r>
              <a:rPr lang="en-GB">
                <a:solidFill>
                  <a:schemeClr val="bg1"/>
                </a:solidFill>
              </a:rPr>
              <a:t>Level 1: Theory of Change</a:t>
            </a:r>
          </a:p>
        </p:txBody>
      </p:sp>
      <p:sp>
        <p:nvSpPr>
          <p:cNvPr id="6" name="Title 1">
            <a:extLst>
              <a:ext uri="{FF2B5EF4-FFF2-40B4-BE49-F238E27FC236}">
                <a16:creationId xmlns:a16="http://schemas.microsoft.com/office/drawing/2014/main" id="{25566E46-7FD2-2E4E-9FAF-F4D192CBBF34}"/>
              </a:ext>
            </a:extLst>
          </p:cNvPr>
          <p:cNvSpPr txBox="1">
            <a:spLocks/>
          </p:cNvSpPr>
          <p:nvPr/>
        </p:nvSpPr>
        <p:spPr>
          <a:xfrm>
            <a:off x="0" y="-5506"/>
            <a:ext cx="12192000" cy="818858"/>
          </a:xfrm>
          <a:prstGeom prst="rect">
            <a:avLst/>
          </a:prstGeom>
          <a:gradFill>
            <a:gsLst>
              <a:gs pos="12000">
                <a:schemeClr val="tx2"/>
              </a:gs>
              <a:gs pos="89000">
                <a:schemeClr val="accent1"/>
              </a:gs>
            </a:gsLst>
            <a:lin ang="10800000" scaled="1"/>
          </a:gra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r>
              <a:rPr lang="en-GB" dirty="0">
                <a:solidFill>
                  <a:schemeClr val="bg1"/>
                </a:solidFill>
              </a:rPr>
              <a:t>Level 2: Matched Comparison</a:t>
            </a:r>
          </a:p>
        </p:txBody>
      </p:sp>
      <p:pic>
        <p:nvPicPr>
          <p:cNvPr id="3" name="Picture 2" descr="A screenshot of a cell phone&#10;&#10;Description automatically generated">
            <a:extLst>
              <a:ext uri="{FF2B5EF4-FFF2-40B4-BE49-F238E27FC236}">
                <a16:creationId xmlns:a16="http://schemas.microsoft.com/office/drawing/2014/main" id="{8949603C-B2DB-F245-BE5D-ACA090639FEE}"/>
              </a:ext>
            </a:extLst>
          </p:cNvPr>
          <p:cNvPicPr>
            <a:picLocks noChangeAspect="1"/>
          </p:cNvPicPr>
          <p:nvPr/>
        </p:nvPicPr>
        <p:blipFill rotWithShape="1">
          <a:blip r:embed="rId3">
            <a:extLst>
              <a:ext uri="{28A0092B-C50C-407E-A947-70E740481C1C}">
                <a14:useLocalDpi xmlns:a14="http://schemas.microsoft.com/office/drawing/2010/main" val="0"/>
              </a:ext>
            </a:extLst>
          </a:blip>
          <a:srcRect l="3490" t="4809" r="9193" b="5283"/>
          <a:stretch/>
        </p:blipFill>
        <p:spPr>
          <a:xfrm>
            <a:off x="2536496" y="1225987"/>
            <a:ext cx="7125089" cy="5588881"/>
          </a:xfrm>
          <a:prstGeom prst="rect">
            <a:avLst/>
          </a:prstGeom>
        </p:spPr>
      </p:pic>
    </p:spTree>
    <p:extLst>
      <p:ext uri="{BB962C8B-B14F-4D97-AF65-F5344CB8AC3E}">
        <p14:creationId xmlns:p14="http://schemas.microsoft.com/office/powerpoint/2010/main" val="867511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71BA12-1B21-DF42-B870-FD6AB0BACF83}"/>
              </a:ext>
            </a:extLst>
          </p:cNvPr>
          <p:cNvSpPr>
            <a:spLocks noGrp="1"/>
          </p:cNvSpPr>
          <p:nvPr>
            <p:ph type="sldNum" sz="quarter" idx="12"/>
          </p:nvPr>
        </p:nvSpPr>
        <p:spPr/>
        <p:txBody>
          <a:bodyPr/>
          <a:lstStyle/>
          <a:p>
            <a:fld id="{3AA6E59B-1D50-4E2A-9F3E-A166893D89E1}" type="slidenum">
              <a:rPr lang="en-GB" smtClean="0"/>
              <a:t>12</a:t>
            </a:fld>
            <a:endParaRPr lang="en-GB"/>
          </a:p>
        </p:txBody>
      </p:sp>
      <p:sp>
        <p:nvSpPr>
          <p:cNvPr id="5" name="Title 1">
            <a:extLst>
              <a:ext uri="{FF2B5EF4-FFF2-40B4-BE49-F238E27FC236}">
                <a16:creationId xmlns:a16="http://schemas.microsoft.com/office/drawing/2014/main" id="{3D84DDA2-19C6-C64B-9966-23986E88E71D}"/>
              </a:ext>
            </a:extLst>
          </p:cNvPr>
          <p:cNvSpPr>
            <a:spLocks noGrp="1"/>
          </p:cNvSpPr>
          <p:nvPr>
            <p:ph type="title"/>
          </p:nvPr>
        </p:nvSpPr>
        <p:spPr>
          <a:xfrm>
            <a:off x="719932" y="1712799"/>
            <a:ext cx="10594675" cy="634288"/>
          </a:xfrm>
        </p:spPr>
        <p:txBody>
          <a:bodyPr>
            <a:noAutofit/>
          </a:bodyPr>
          <a:lstStyle/>
          <a:p>
            <a:r>
              <a:rPr lang="en-US" sz="3600" b="1">
                <a:solidFill>
                  <a:schemeClr val="accent5"/>
                </a:solidFill>
              </a:rPr>
              <a:t>‘Hold everything constant’ is a nice idea, but…</a:t>
            </a:r>
          </a:p>
        </p:txBody>
      </p:sp>
      <p:sp>
        <p:nvSpPr>
          <p:cNvPr id="6" name="Slide Number Placeholder 3">
            <a:extLst>
              <a:ext uri="{FF2B5EF4-FFF2-40B4-BE49-F238E27FC236}">
                <a16:creationId xmlns:a16="http://schemas.microsoft.com/office/drawing/2014/main" id="{0F56220E-C718-F242-BD1E-1D0D4DA7CA68}"/>
              </a:ext>
            </a:extLst>
          </p:cNvPr>
          <p:cNvSpPr txBox="1">
            <a:spLocks/>
          </p:cNvSpPr>
          <p:nvPr/>
        </p:nvSpPr>
        <p:spPr>
          <a:xfrm>
            <a:off x="9230264" y="7194191"/>
            <a:ext cx="2743200" cy="225784"/>
          </a:xfrm>
          <a:prstGeom prst="rect">
            <a:avLst/>
          </a:prstGeom>
        </p:spPr>
        <p:txBody>
          <a:bodyPr vert="horz" lIns="91440" tIns="45720" rIns="91440" bIns="45720" rtlCol="0" anchor="b" anchorCtr="0"/>
          <a:lstStyle>
            <a:defPPr>
              <a:defRPr lang="en-US"/>
            </a:defPPr>
            <a:lvl1pPr marL="0" algn="r"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AA6E59B-1D50-4E2A-9F3E-A166893D89E1}" type="slidenum">
              <a:rPr lang="en-GB" smtClean="0"/>
              <a:pPr/>
              <a:t>12</a:t>
            </a:fld>
            <a:endParaRPr lang="en-GB"/>
          </a:p>
        </p:txBody>
      </p:sp>
      <p:sp>
        <p:nvSpPr>
          <p:cNvPr id="7" name="Title 1">
            <a:extLst>
              <a:ext uri="{FF2B5EF4-FFF2-40B4-BE49-F238E27FC236}">
                <a16:creationId xmlns:a16="http://schemas.microsoft.com/office/drawing/2014/main" id="{60937288-87B4-8748-B65E-B68F7CF0ED6F}"/>
              </a:ext>
            </a:extLst>
          </p:cNvPr>
          <p:cNvSpPr txBox="1">
            <a:spLocks/>
          </p:cNvSpPr>
          <p:nvPr/>
        </p:nvSpPr>
        <p:spPr>
          <a:xfrm>
            <a:off x="0" y="-3829"/>
            <a:ext cx="12192000" cy="804481"/>
          </a:xfrm>
          <a:prstGeom prst="rect">
            <a:avLst/>
          </a:prstGeom>
          <a:gradFill>
            <a:gsLst>
              <a:gs pos="12000">
                <a:schemeClr val="tx2"/>
              </a:gs>
              <a:gs pos="89000">
                <a:schemeClr val="accent1"/>
              </a:gs>
            </a:gsLst>
            <a:lin ang="10800000" scaled="1"/>
          </a:gra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r>
              <a:rPr lang="en-GB" dirty="0">
                <a:solidFill>
                  <a:schemeClr val="bg1"/>
                </a:solidFill>
              </a:rPr>
              <a:t>Level 3: Identifying causal evidence</a:t>
            </a:r>
          </a:p>
        </p:txBody>
      </p:sp>
      <p:pic>
        <p:nvPicPr>
          <p:cNvPr id="8" name="Graphic 7" descr="Woman">
            <a:extLst>
              <a:ext uri="{FF2B5EF4-FFF2-40B4-BE49-F238E27FC236}">
                <a16:creationId xmlns:a16="http://schemas.microsoft.com/office/drawing/2014/main" id="{8A7E9B5C-504E-9F49-AA26-2D88A417162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405981" y="3225800"/>
            <a:ext cx="3119437" cy="3119437"/>
          </a:xfrm>
          <a:prstGeom prst="rect">
            <a:avLst/>
          </a:prstGeom>
        </p:spPr>
      </p:pic>
      <p:sp>
        <p:nvSpPr>
          <p:cNvPr id="9" name="Rectangle 8">
            <a:extLst>
              <a:ext uri="{FF2B5EF4-FFF2-40B4-BE49-F238E27FC236}">
                <a16:creationId xmlns:a16="http://schemas.microsoft.com/office/drawing/2014/main" id="{C566E2B7-F1AE-324B-9E3F-00E4E08A0BB1}"/>
              </a:ext>
            </a:extLst>
          </p:cNvPr>
          <p:cNvSpPr/>
          <p:nvPr/>
        </p:nvSpPr>
        <p:spPr>
          <a:xfrm>
            <a:off x="2717800" y="3400425"/>
            <a:ext cx="1371600" cy="473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a:t>Female</a:t>
            </a:r>
          </a:p>
        </p:txBody>
      </p:sp>
      <p:sp>
        <p:nvSpPr>
          <p:cNvPr id="10" name="Rectangle 9">
            <a:extLst>
              <a:ext uri="{FF2B5EF4-FFF2-40B4-BE49-F238E27FC236}">
                <a16:creationId xmlns:a16="http://schemas.microsoft.com/office/drawing/2014/main" id="{1444FCDC-EF58-8447-B29A-A5330BF23EC3}"/>
              </a:ext>
            </a:extLst>
          </p:cNvPr>
          <p:cNvSpPr/>
          <p:nvPr/>
        </p:nvSpPr>
        <p:spPr>
          <a:xfrm>
            <a:off x="8094663" y="3375024"/>
            <a:ext cx="1371600" cy="473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a:t>Female</a:t>
            </a:r>
          </a:p>
        </p:txBody>
      </p:sp>
      <p:sp>
        <p:nvSpPr>
          <p:cNvPr id="11" name="Rectangle 10">
            <a:extLst>
              <a:ext uri="{FF2B5EF4-FFF2-40B4-BE49-F238E27FC236}">
                <a16:creationId xmlns:a16="http://schemas.microsoft.com/office/drawing/2014/main" id="{5B65C56A-34E0-444A-AD97-EA43910FB9D7}"/>
              </a:ext>
            </a:extLst>
          </p:cNvPr>
          <p:cNvSpPr/>
          <p:nvPr/>
        </p:nvSpPr>
        <p:spPr>
          <a:xfrm>
            <a:off x="2201863" y="4048125"/>
            <a:ext cx="1371600" cy="473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a:t>BAME</a:t>
            </a:r>
          </a:p>
        </p:txBody>
      </p:sp>
      <p:sp>
        <p:nvSpPr>
          <p:cNvPr id="12" name="Rectangle 11">
            <a:extLst>
              <a:ext uri="{FF2B5EF4-FFF2-40B4-BE49-F238E27FC236}">
                <a16:creationId xmlns:a16="http://schemas.microsoft.com/office/drawing/2014/main" id="{D2179371-CCB6-ED4C-AF26-D36591270101}"/>
              </a:ext>
            </a:extLst>
          </p:cNvPr>
          <p:cNvSpPr/>
          <p:nvPr/>
        </p:nvSpPr>
        <p:spPr>
          <a:xfrm>
            <a:off x="8610600" y="3982243"/>
            <a:ext cx="1371600" cy="473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a:t>BAME</a:t>
            </a:r>
          </a:p>
        </p:txBody>
      </p:sp>
      <p:sp>
        <p:nvSpPr>
          <p:cNvPr id="13" name="Rectangle 12">
            <a:extLst>
              <a:ext uri="{FF2B5EF4-FFF2-40B4-BE49-F238E27FC236}">
                <a16:creationId xmlns:a16="http://schemas.microsoft.com/office/drawing/2014/main" id="{557C9F73-87AF-6E46-BC5E-23226E9D3A24}"/>
              </a:ext>
            </a:extLst>
          </p:cNvPr>
          <p:cNvSpPr/>
          <p:nvPr/>
        </p:nvSpPr>
        <p:spPr>
          <a:xfrm>
            <a:off x="1127919" y="3225800"/>
            <a:ext cx="1371600" cy="473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a:t>18</a:t>
            </a:r>
          </a:p>
        </p:txBody>
      </p:sp>
      <p:sp>
        <p:nvSpPr>
          <p:cNvPr id="14" name="Rectangle 13">
            <a:extLst>
              <a:ext uri="{FF2B5EF4-FFF2-40B4-BE49-F238E27FC236}">
                <a16:creationId xmlns:a16="http://schemas.microsoft.com/office/drawing/2014/main" id="{6374D21D-CFC6-854A-B935-DAE5D7A67687}"/>
              </a:ext>
            </a:extLst>
          </p:cNvPr>
          <p:cNvSpPr/>
          <p:nvPr/>
        </p:nvSpPr>
        <p:spPr>
          <a:xfrm>
            <a:off x="9692481" y="3151186"/>
            <a:ext cx="1371600" cy="473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a:t>18</a:t>
            </a:r>
          </a:p>
        </p:txBody>
      </p:sp>
      <p:sp>
        <p:nvSpPr>
          <p:cNvPr id="15" name="Rectangle 14">
            <a:extLst>
              <a:ext uri="{FF2B5EF4-FFF2-40B4-BE49-F238E27FC236}">
                <a16:creationId xmlns:a16="http://schemas.microsoft.com/office/drawing/2014/main" id="{B6AD0804-D188-B145-AB1A-F21AF5E0AC6B}"/>
              </a:ext>
            </a:extLst>
          </p:cNvPr>
          <p:cNvSpPr/>
          <p:nvPr/>
        </p:nvSpPr>
        <p:spPr>
          <a:xfrm>
            <a:off x="654050" y="3873500"/>
            <a:ext cx="1371600" cy="473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a:t>Same school</a:t>
            </a:r>
          </a:p>
        </p:txBody>
      </p:sp>
      <p:sp>
        <p:nvSpPr>
          <p:cNvPr id="16" name="Rectangle 15">
            <a:extLst>
              <a:ext uri="{FF2B5EF4-FFF2-40B4-BE49-F238E27FC236}">
                <a16:creationId xmlns:a16="http://schemas.microsoft.com/office/drawing/2014/main" id="{ECD6E647-F9D5-DB42-9CEB-01D6B3CAB88B}"/>
              </a:ext>
            </a:extLst>
          </p:cNvPr>
          <p:cNvSpPr/>
          <p:nvPr/>
        </p:nvSpPr>
        <p:spPr>
          <a:xfrm>
            <a:off x="10166350" y="3745705"/>
            <a:ext cx="1371600" cy="473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a:t>Same school</a:t>
            </a:r>
          </a:p>
        </p:txBody>
      </p:sp>
      <p:sp>
        <p:nvSpPr>
          <p:cNvPr id="17" name="Rectangle 16">
            <a:extLst>
              <a:ext uri="{FF2B5EF4-FFF2-40B4-BE49-F238E27FC236}">
                <a16:creationId xmlns:a16="http://schemas.microsoft.com/office/drawing/2014/main" id="{12D57AAB-6B18-3A4A-B829-DAFEA57CE962}"/>
              </a:ext>
            </a:extLst>
          </p:cNvPr>
          <p:cNvSpPr/>
          <p:nvPr/>
        </p:nvSpPr>
        <p:spPr>
          <a:xfrm>
            <a:off x="614363" y="4521200"/>
            <a:ext cx="1371600" cy="473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a:t>Moderate GCSEs</a:t>
            </a:r>
          </a:p>
        </p:txBody>
      </p:sp>
      <p:sp>
        <p:nvSpPr>
          <p:cNvPr id="18" name="Rectangle 17">
            <a:extLst>
              <a:ext uri="{FF2B5EF4-FFF2-40B4-BE49-F238E27FC236}">
                <a16:creationId xmlns:a16="http://schemas.microsoft.com/office/drawing/2014/main" id="{D260D095-9B61-1C4C-A526-AA2D419DFBE3}"/>
              </a:ext>
            </a:extLst>
          </p:cNvPr>
          <p:cNvSpPr/>
          <p:nvPr/>
        </p:nvSpPr>
        <p:spPr>
          <a:xfrm>
            <a:off x="10156031" y="4442220"/>
            <a:ext cx="1371600" cy="473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a:t>Moderate GCSEs</a:t>
            </a:r>
          </a:p>
        </p:txBody>
      </p:sp>
      <p:sp>
        <p:nvSpPr>
          <p:cNvPr id="19" name="Rectangle 18">
            <a:extLst>
              <a:ext uri="{FF2B5EF4-FFF2-40B4-BE49-F238E27FC236}">
                <a16:creationId xmlns:a16="http://schemas.microsoft.com/office/drawing/2014/main" id="{1F724546-EDA7-494B-9AD5-0BB17EAD3C50}"/>
              </a:ext>
            </a:extLst>
          </p:cNvPr>
          <p:cNvSpPr/>
          <p:nvPr/>
        </p:nvSpPr>
        <p:spPr>
          <a:xfrm>
            <a:off x="2197100" y="4743847"/>
            <a:ext cx="1371600" cy="4730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bg1"/>
                </a:solidFill>
              </a:rPr>
              <a:t>Likes her teachers</a:t>
            </a:r>
          </a:p>
        </p:txBody>
      </p:sp>
      <p:sp>
        <p:nvSpPr>
          <p:cNvPr id="20" name="Rectangle 19">
            <a:extLst>
              <a:ext uri="{FF2B5EF4-FFF2-40B4-BE49-F238E27FC236}">
                <a16:creationId xmlns:a16="http://schemas.microsoft.com/office/drawing/2014/main" id="{8C8DB6C2-5647-D443-869A-F95FCDC715EB}"/>
              </a:ext>
            </a:extLst>
          </p:cNvPr>
          <p:cNvSpPr/>
          <p:nvPr/>
        </p:nvSpPr>
        <p:spPr>
          <a:xfrm>
            <a:off x="8605837" y="4677965"/>
            <a:ext cx="1371600" cy="4730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Doesn’t like her teachers</a:t>
            </a:r>
          </a:p>
        </p:txBody>
      </p:sp>
      <p:sp>
        <p:nvSpPr>
          <p:cNvPr id="21" name="Rectangle 20">
            <a:extLst>
              <a:ext uri="{FF2B5EF4-FFF2-40B4-BE49-F238E27FC236}">
                <a16:creationId xmlns:a16="http://schemas.microsoft.com/office/drawing/2014/main" id="{51CFCD8B-B676-DC4C-AC46-ECFAA8080865}"/>
              </a:ext>
            </a:extLst>
          </p:cNvPr>
          <p:cNvSpPr/>
          <p:nvPr/>
        </p:nvSpPr>
        <p:spPr>
          <a:xfrm>
            <a:off x="719932" y="5151040"/>
            <a:ext cx="1371600" cy="4730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bg1"/>
                </a:solidFill>
              </a:rPr>
              <a:t>Wants to be a midwife</a:t>
            </a:r>
          </a:p>
        </p:txBody>
      </p:sp>
      <p:sp>
        <p:nvSpPr>
          <p:cNvPr id="22" name="Rectangle 21">
            <a:extLst>
              <a:ext uri="{FF2B5EF4-FFF2-40B4-BE49-F238E27FC236}">
                <a16:creationId xmlns:a16="http://schemas.microsoft.com/office/drawing/2014/main" id="{8CBDE8BB-A1D3-ED4F-8A9F-A612D7743E05}"/>
              </a:ext>
            </a:extLst>
          </p:cNvPr>
          <p:cNvSpPr/>
          <p:nvPr/>
        </p:nvSpPr>
        <p:spPr>
          <a:xfrm>
            <a:off x="10099674" y="5172470"/>
            <a:ext cx="1685926" cy="4730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Isn’t sure what she’d like to do</a:t>
            </a:r>
          </a:p>
        </p:txBody>
      </p:sp>
      <p:sp>
        <p:nvSpPr>
          <p:cNvPr id="23" name="Rectangle 22">
            <a:extLst>
              <a:ext uri="{FF2B5EF4-FFF2-40B4-BE49-F238E27FC236}">
                <a16:creationId xmlns:a16="http://schemas.microsoft.com/office/drawing/2014/main" id="{CFC9C1D6-D2CC-A849-BC7D-851F4A7C1EEE}"/>
              </a:ext>
            </a:extLst>
          </p:cNvPr>
          <p:cNvSpPr/>
          <p:nvPr/>
        </p:nvSpPr>
        <p:spPr>
          <a:xfrm>
            <a:off x="2353469" y="5409007"/>
            <a:ext cx="1371600" cy="4730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bg1"/>
                </a:solidFill>
              </a:rPr>
              <a:t>Has family support</a:t>
            </a:r>
          </a:p>
        </p:txBody>
      </p:sp>
      <p:sp>
        <p:nvSpPr>
          <p:cNvPr id="24" name="Rectangle 23">
            <a:extLst>
              <a:ext uri="{FF2B5EF4-FFF2-40B4-BE49-F238E27FC236}">
                <a16:creationId xmlns:a16="http://schemas.microsoft.com/office/drawing/2014/main" id="{60A4D71F-8A49-5349-87CA-D8ADD34135FA}"/>
              </a:ext>
            </a:extLst>
          </p:cNvPr>
          <p:cNvSpPr/>
          <p:nvPr/>
        </p:nvSpPr>
        <p:spPr>
          <a:xfrm>
            <a:off x="8267700" y="5383212"/>
            <a:ext cx="1553368" cy="4730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Doesn’t have family support</a:t>
            </a:r>
          </a:p>
        </p:txBody>
      </p:sp>
      <p:sp>
        <p:nvSpPr>
          <p:cNvPr id="25" name="Rectangle 24">
            <a:extLst>
              <a:ext uri="{FF2B5EF4-FFF2-40B4-BE49-F238E27FC236}">
                <a16:creationId xmlns:a16="http://schemas.microsoft.com/office/drawing/2014/main" id="{09BA61E8-94C2-F44C-B440-A82BE4709795}"/>
              </a:ext>
            </a:extLst>
          </p:cNvPr>
          <p:cNvSpPr/>
          <p:nvPr/>
        </p:nvSpPr>
        <p:spPr>
          <a:xfrm>
            <a:off x="823119" y="5800331"/>
            <a:ext cx="1371600" cy="4730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bg1"/>
                </a:solidFill>
              </a:rPr>
              <a:t>Study habits improved</a:t>
            </a:r>
          </a:p>
        </p:txBody>
      </p:sp>
      <p:sp>
        <p:nvSpPr>
          <p:cNvPr id="26" name="Rectangle 25">
            <a:extLst>
              <a:ext uri="{FF2B5EF4-FFF2-40B4-BE49-F238E27FC236}">
                <a16:creationId xmlns:a16="http://schemas.microsoft.com/office/drawing/2014/main" id="{ABA0F834-506F-6C46-964A-2D1AC9CEBBA7}"/>
              </a:ext>
            </a:extLst>
          </p:cNvPr>
          <p:cNvSpPr/>
          <p:nvPr/>
        </p:nvSpPr>
        <p:spPr>
          <a:xfrm>
            <a:off x="10099674" y="5868590"/>
            <a:ext cx="1851026" cy="4730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Study habits stayed the same</a:t>
            </a:r>
          </a:p>
        </p:txBody>
      </p:sp>
      <p:sp>
        <p:nvSpPr>
          <p:cNvPr id="27" name="Rectangle 26">
            <a:extLst>
              <a:ext uri="{FF2B5EF4-FFF2-40B4-BE49-F238E27FC236}">
                <a16:creationId xmlns:a16="http://schemas.microsoft.com/office/drawing/2014/main" id="{88367CF7-7DDE-C14F-B845-C2B4AF988975}"/>
              </a:ext>
            </a:extLst>
          </p:cNvPr>
          <p:cNvSpPr/>
          <p:nvPr/>
        </p:nvSpPr>
        <p:spPr>
          <a:xfrm>
            <a:off x="2416572" y="6119812"/>
            <a:ext cx="1371600" cy="473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a:t>Applied for scheme</a:t>
            </a:r>
          </a:p>
        </p:txBody>
      </p:sp>
      <p:sp>
        <p:nvSpPr>
          <p:cNvPr id="28" name="Rectangle 27">
            <a:extLst>
              <a:ext uri="{FF2B5EF4-FFF2-40B4-BE49-F238E27FC236}">
                <a16:creationId xmlns:a16="http://schemas.microsoft.com/office/drawing/2014/main" id="{A8C35452-A558-6044-B46D-73A0EA3A7553}"/>
              </a:ext>
            </a:extLst>
          </p:cNvPr>
          <p:cNvSpPr/>
          <p:nvPr/>
        </p:nvSpPr>
        <p:spPr>
          <a:xfrm>
            <a:off x="8506221" y="6065043"/>
            <a:ext cx="1371600" cy="4730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700"/>
              <a:t>Applied for scheme</a:t>
            </a:r>
          </a:p>
        </p:txBody>
      </p:sp>
      <p:pic>
        <p:nvPicPr>
          <p:cNvPr id="29" name="Graphic 28" descr="Woman">
            <a:extLst>
              <a:ext uri="{FF2B5EF4-FFF2-40B4-BE49-F238E27FC236}">
                <a16:creationId xmlns:a16="http://schemas.microsoft.com/office/drawing/2014/main" id="{113C7B0C-5D5E-234A-B4B7-54E15F2AC86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24551" y="3236912"/>
            <a:ext cx="3119437" cy="3119437"/>
          </a:xfrm>
          <a:prstGeom prst="rect">
            <a:avLst/>
          </a:prstGeom>
        </p:spPr>
      </p:pic>
      <p:pic>
        <p:nvPicPr>
          <p:cNvPr id="30" name="Graphic 29" descr="Woman">
            <a:extLst>
              <a:ext uri="{FF2B5EF4-FFF2-40B4-BE49-F238E27FC236}">
                <a16:creationId xmlns:a16="http://schemas.microsoft.com/office/drawing/2014/main" id="{5B42D6EC-AACD-0C41-84B2-87EF48510B2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405981" y="3227388"/>
            <a:ext cx="3119437" cy="3119437"/>
          </a:xfrm>
          <a:prstGeom prst="rect">
            <a:avLst/>
          </a:prstGeom>
        </p:spPr>
      </p:pic>
      <p:pic>
        <p:nvPicPr>
          <p:cNvPr id="31" name="Graphic 30" descr="Woman">
            <a:extLst>
              <a:ext uri="{FF2B5EF4-FFF2-40B4-BE49-F238E27FC236}">
                <a16:creationId xmlns:a16="http://schemas.microsoft.com/office/drawing/2014/main" id="{8DDA59BD-68DB-B44F-90DF-5439FA43A9D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924551" y="3236912"/>
            <a:ext cx="3119437" cy="3119437"/>
          </a:xfrm>
          <a:prstGeom prst="rect">
            <a:avLst/>
          </a:prstGeom>
        </p:spPr>
      </p:pic>
    </p:spTree>
    <p:extLst>
      <p:ext uri="{BB962C8B-B14F-4D97-AF65-F5344CB8AC3E}">
        <p14:creationId xmlns:p14="http://schemas.microsoft.com/office/powerpoint/2010/main" val="51346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25"/>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8BC0E60-0EEF-43F0-B0D4-6645460D178D}"/>
              </a:ext>
            </a:extLst>
          </p:cNvPr>
          <p:cNvSpPr>
            <a:spLocks noGrp="1"/>
          </p:cNvSpPr>
          <p:nvPr>
            <p:ph type="sldNum" sz="quarter" idx="12"/>
          </p:nvPr>
        </p:nvSpPr>
        <p:spPr>
          <a:xfrm>
            <a:off x="8196594" y="6495691"/>
            <a:ext cx="2743200" cy="225784"/>
          </a:xfrm>
        </p:spPr>
        <p:txBody>
          <a:bodyPr/>
          <a:lstStyle/>
          <a:p>
            <a:fld id="{3AA6E59B-1D50-4E2A-9F3E-A166893D89E1}" type="slidenum">
              <a:rPr lang="en-GB" smtClean="0"/>
              <a:pPr/>
              <a:t>13</a:t>
            </a:fld>
            <a:endParaRPr lang="en-GB"/>
          </a:p>
        </p:txBody>
      </p:sp>
      <p:sp>
        <p:nvSpPr>
          <p:cNvPr id="4" name="Title 1">
            <a:extLst>
              <a:ext uri="{FF2B5EF4-FFF2-40B4-BE49-F238E27FC236}">
                <a16:creationId xmlns:a16="http://schemas.microsoft.com/office/drawing/2014/main" id="{E9289408-1A48-40BF-8762-523E5D1FF108}"/>
              </a:ext>
            </a:extLst>
          </p:cNvPr>
          <p:cNvSpPr>
            <a:spLocks noGrp="1"/>
          </p:cNvSpPr>
          <p:nvPr>
            <p:ph type="title"/>
          </p:nvPr>
        </p:nvSpPr>
        <p:spPr>
          <a:xfrm>
            <a:off x="1" y="884873"/>
            <a:ext cx="12191999" cy="802259"/>
          </a:xfrm>
        </p:spPr>
        <p:txBody>
          <a:bodyPr/>
          <a:lstStyle/>
          <a:p>
            <a:r>
              <a:rPr lang="en-GB"/>
              <a:t>RCTs – how they help</a:t>
            </a:r>
          </a:p>
        </p:txBody>
      </p:sp>
      <p:sp>
        <p:nvSpPr>
          <p:cNvPr id="38" name="Content Placeholder 2">
            <a:extLst>
              <a:ext uri="{FF2B5EF4-FFF2-40B4-BE49-F238E27FC236}">
                <a16:creationId xmlns:a16="http://schemas.microsoft.com/office/drawing/2014/main" id="{CEEEE696-ADF6-7D4E-BFA6-3777FF3D290D}"/>
              </a:ext>
            </a:extLst>
          </p:cNvPr>
          <p:cNvSpPr txBox="1">
            <a:spLocks/>
          </p:cNvSpPr>
          <p:nvPr/>
        </p:nvSpPr>
        <p:spPr>
          <a:xfrm>
            <a:off x="933450" y="2144353"/>
            <a:ext cx="10325100"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Randomisation </a:t>
            </a:r>
            <a:r>
              <a:rPr lang="en-GB" b="1">
                <a:solidFill>
                  <a:schemeClr val="accent1"/>
                </a:solidFill>
              </a:rPr>
              <a:t>does not aim</a:t>
            </a:r>
            <a:r>
              <a:rPr lang="en-GB">
                <a:solidFill>
                  <a:schemeClr val="accent1"/>
                </a:solidFill>
              </a:rPr>
              <a:t> </a:t>
            </a:r>
            <a:r>
              <a:rPr lang="en-GB"/>
              <a:t>to hold everything constant</a:t>
            </a:r>
          </a:p>
          <a:p>
            <a:r>
              <a:rPr lang="en-GB"/>
              <a:t>Instead, we aim to balance the treated and control groups </a:t>
            </a:r>
            <a:r>
              <a:rPr lang="en-GB" b="1">
                <a:solidFill>
                  <a:schemeClr val="accent1"/>
                </a:solidFill>
              </a:rPr>
              <a:t>in expectation</a:t>
            </a:r>
            <a:r>
              <a:rPr lang="en-GB">
                <a:solidFill>
                  <a:schemeClr val="accent1"/>
                </a:solidFill>
              </a:rPr>
              <a:t> </a:t>
            </a:r>
            <a:r>
              <a:rPr lang="en-GB"/>
              <a:t>(i.e. on average). </a:t>
            </a:r>
          </a:p>
          <a:p>
            <a:r>
              <a:rPr lang="en-GB"/>
              <a:t>In other words, although there may be no perfectly matched treated/control cases, on average, the groups are the same, and therefore we expect the same outcomes from the groups in the absence of treatment.</a:t>
            </a:r>
          </a:p>
        </p:txBody>
      </p:sp>
    </p:spTree>
    <p:extLst>
      <p:ext uri="{BB962C8B-B14F-4D97-AF65-F5344CB8AC3E}">
        <p14:creationId xmlns:p14="http://schemas.microsoft.com/office/powerpoint/2010/main" val="281574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8BC0E60-0EEF-43F0-B0D4-6645460D178D}"/>
              </a:ext>
            </a:extLst>
          </p:cNvPr>
          <p:cNvSpPr>
            <a:spLocks noGrp="1"/>
          </p:cNvSpPr>
          <p:nvPr>
            <p:ph type="sldNum" sz="quarter" idx="12"/>
          </p:nvPr>
        </p:nvSpPr>
        <p:spPr>
          <a:xfrm>
            <a:off x="8196594" y="6495691"/>
            <a:ext cx="2743200" cy="225784"/>
          </a:xfrm>
        </p:spPr>
        <p:txBody>
          <a:bodyPr/>
          <a:lstStyle/>
          <a:p>
            <a:fld id="{3AA6E59B-1D50-4E2A-9F3E-A166893D89E1}" type="slidenum">
              <a:rPr lang="en-GB" smtClean="0"/>
              <a:pPr/>
              <a:t>14</a:t>
            </a:fld>
            <a:endParaRPr lang="en-GB"/>
          </a:p>
        </p:txBody>
      </p:sp>
      <p:sp>
        <p:nvSpPr>
          <p:cNvPr id="4" name="Title 1">
            <a:extLst>
              <a:ext uri="{FF2B5EF4-FFF2-40B4-BE49-F238E27FC236}">
                <a16:creationId xmlns:a16="http://schemas.microsoft.com/office/drawing/2014/main" id="{E9289408-1A48-40BF-8762-523E5D1FF108}"/>
              </a:ext>
            </a:extLst>
          </p:cNvPr>
          <p:cNvSpPr>
            <a:spLocks noGrp="1"/>
          </p:cNvSpPr>
          <p:nvPr>
            <p:ph type="title"/>
          </p:nvPr>
        </p:nvSpPr>
        <p:spPr>
          <a:xfrm>
            <a:off x="1" y="-3956"/>
            <a:ext cx="12191999" cy="886798"/>
          </a:xfrm>
        </p:spPr>
        <p:txBody>
          <a:bodyPr>
            <a:normAutofit/>
          </a:bodyPr>
          <a:lstStyle/>
          <a:p>
            <a:r>
              <a:rPr lang="en-GB"/>
              <a:t>RCTs – how they can help (cont.)</a:t>
            </a:r>
          </a:p>
        </p:txBody>
      </p:sp>
      <p:sp>
        <p:nvSpPr>
          <p:cNvPr id="38" name="Slide Number Placeholder 4">
            <a:extLst>
              <a:ext uri="{FF2B5EF4-FFF2-40B4-BE49-F238E27FC236}">
                <a16:creationId xmlns:a16="http://schemas.microsoft.com/office/drawing/2014/main" id="{DC18C072-85AC-3E48-89EB-80FA5C2F0100}"/>
              </a:ext>
            </a:extLst>
          </p:cNvPr>
          <p:cNvSpPr txBox="1">
            <a:spLocks/>
          </p:cNvSpPr>
          <p:nvPr/>
        </p:nvSpPr>
        <p:spPr>
          <a:xfrm>
            <a:off x="9178748" y="6727513"/>
            <a:ext cx="2743200" cy="225784"/>
          </a:xfrm>
          <a:prstGeom prst="rect">
            <a:avLst/>
          </a:prstGeom>
        </p:spPr>
        <p:txBody>
          <a:bodyPr vert="horz" lIns="91440" tIns="45720" rIns="91440" bIns="45720" rtlCol="0" anchor="b" anchorCtr="0"/>
          <a:lstStyle>
            <a:defPPr>
              <a:defRPr lang="en-US"/>
            </a:defPPr>
            <a:lvl1pPr marL="0" algn="r" defTabSz="914400" rtl="0" eaLnBrk="1" latinLnBrk="0" hangingPunct="1">
              <a:defRPr sz="12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AAC70F-5A08-4087-BC3F-CD980DF159A0}" type="slidenum">
              <a:rPr lang="en-GB" smtClean="0"/>
              <a:pPr/>
              <a:t>14</a:t>
            </a:fld>
            <a:endParaRPr lang="en-GB"/>
          </a:p>
        </p:txBody>
      </p:sp>
      <p:sp>
        <p:nvSpPr>
          <p:cNvPr id="39" name="Oval 38">
            <a:extLst>
              <a:ext uri="{FF2B5EF4-FFF2-40B4-BE49-F238E27FC236}">
                <a16:creationId xmlns:a16="http://schemas.microsoft.com/office/drawing/2014/main" id="{EB99DC01-A54A-EB47-A485-3619FAA92532}"/>
              </a:ext>
            </a:extLst>
          </p:cNvPr>
          <p:cNvSpPr/>
          <p:nvPr/>
        </p:nvSpPr>
        <p:spPr>
          <a:xfrm>
            <a:off x="1311771" y="2418581"/>
            <a:ext cx="3458095" cy="3474720"/>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F3A9833-43A3-E64E-9D0B-CF652AB1BE1F}"/>
              </a:ext>
            </a:extLst>
          </p:cNvPr>
          <p:cNvSpPr/>
          <p:nvPr/>
        </p:nvSpPr>
        <p:spPr>
          <a:xfrm>
            <a:off x="5547416" y="1416559"/>
            <a:ext cx="2372817" cy="2384224"/>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2847AB15-E6FA-FC4D-B567-617E30E5FC1F}"/>
              </a:ext>
            </a:extLst>
          </p:cNvPr>
          <p:cNvSpPr/>
          <p:nvPr/>
        </p:nvSpPr>
        <p:spPr>
          <a:xfrm>
            <a:off x="5554197" y="4461051"/>
            <a:ext cx="2372817" cy="2384224"/>
          </a:xfrm>
          <a:prstGeom prst="ellipse">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Connector: Elbow 9">
            <a:extLst>
              <a:ext uri="{FF2B5EF4-FFF2-40B4-BE49-F238E27FC236}">
                <a16:creationId xmlns:a16="http://schemas.microsoft.com/office/drawing/2014/main" id="{DB180D48-A553-E241-81FC-362E9F96920B}"/>
              </a:ext>
            </a:extLst>
          </p:cNvPr>
          <p:cNvCxnSpPr>
            <a:stCxn id="39" idx="6"/>
            <a:endCxn id="40" idx="2"/>
          </p:cNvCxnSpPr>
          <p:nvPr/>
        </p:nvCxnSpPr>
        <p:spPr>
          <a:xfrm flipV="1">
            <a:off x="4769866" y="2608671"/>
            <a:ext cx="777550" cy="1547270"/>
          </a:xfrm>
          <a:prstGeom prst="bentConnector3">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10">
            <a:extLst>
              <a:ext uri="{FF2B5EF4-FFF2-40B4-BE49-F238E27FC236}">
                <a16:creationId xmlns:a16="http://schemas.microsoft.com/office/drawing/2014/main" id="{BE59348A-D7B3-DC4C-8363-48B5608807DF}"/>
              </a:ext>
            </a:extLst>
          </p:cNvPr>
          <p:cNvCxnSpPr>
            <a:cxnSpLocks/>
            <a:stCxn id="39" idx="6"/>
            <a:endCxn id="41" idx="2"/>
          </p:cNvCxnSpPr>
          <p:nvPr/>
        </p:nvCxnSpPr>
        <p:spPr>
          <a:xfrm>
            <a:off x="4769866" y="4155941"/>
            <a:ext cx="784331" cy="1497222"/>
          </a:xfrm>
          <a:prstGeom prst="bentConnector3">
            <a:avLst>
              <a:gd name="adj1" fmla="val 50000"/>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pic>
        <p:nvPicPr>
          <p:cNvPr id="44" name="Graphic 43" descr="Man">
            <a:extLst>
              <a:ext uri="{FF2B5EF4-FFF2-40B4-BE49-F238E27FC236}">
                <a16:creationId xmlns:a16="http://schemas.microsoft.com/office/drawing/2014/main" id="{983FA2C3-59DC-4F4C-A366-6AA222F8AE5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95450" y="2467906"/>
            <a:ext cx="914400" cy="914400"/>
          </a:xfrm>
          <a:prstGeom prst="rect">
            <a:avLst/>
          </a:prstGeom>
        </p:spPr>
      </p:pic>
      <p:pic>
        <p:nvPicPr>
          <p:cNvPr id="45" name="Graphic 44" descr="Woman">
            <a:extLst>
              <a:ext uri="{FF2B5EF4-FFF2-40B4-BE49-F238E27FC236}">
                <a16:creationId xmlns:a16="http://schemas.microsoft.com/office/drawing/2014/main" id="{B00DB4E1-A695-2149-9F51-2CB96CBD3A2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311771" y="2925106"/>
            <a:ext cx="914400" cy="914400"/>
          </a:xfrm>
          <a:prstGeom prst="rect">
            <a:avLst/>
          </a:prstGeom>
        </p:spPr>
      </p:pic>
      <p:sp>
        <p:nvSpPr>
          <p:cNvPr id="46" name="Arrow: Right 17">
            <a:extLst>
              <a:ext uri="{FF2B5EF4-FFF2-40B4-BE49-F238E27FC236}">
                <a16:creationId xmlns:a16="http://schemas.microsoft.com/office/drawing/2014/main" id="{E42DD0D1-6840-DB4C-A51C-0A8730F017A5}"/>
              </a:ext>
            </a:extLst>
          </p:cNvPr>
          <p:cNvSpPr/>
          <p:nvPr/>
        </p:nvSpPr>
        <p:spPr>
          <a:xfrm>
            <a:off x="8305715" y="1975821"/>
            <a:ext cx="1399592" cy="126570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Arrow: Right 18">
            <a:extLst>
              <a:ext uri="{FF2B5EF4-FFF2-40B4-BE49-F238E27FC236}">
                <a16:creationId xmlns:a16="http://schemas.microsoft.com/office/drawing/2014/main" id="{1CFE6D9E-A0DF-114C-8733-5E13F338A6F0}"/>
              </a:ext>
            </a:extLst>
          </p:cNvPr>
          <p:cNvSpPr/>
          <p:nvPr/>
        </p:nvSpPr>
        <p:spPr>
          <a:xfrm>
            <a:off x="8312496" y="5020313"/>
            <a:ext cx="1399592" cy="126570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a:extLst>
              <a:ext uri="{FF2B5EF4-FFF2-40B4-BE49-F238E27FC236}">
                <a16:creationId xmlns:a16="http://schemas.microsoft.com/office/drawing/2014/main" id="{817AC200-7042-EE41-9970-ED9DD30C3A80}"/>
              </a:ext>
            </a:extLst>
          </p:cNvPr>
          <p:cNvSpPr txBox="1"/>
          <p:nvPr/>
        </p:nvSpPr>
        <p:spPr>
          <a:xfrm>
            <a:off x="9889391" y="2131617"/>
            <a:ext cx="2095583" cy="954107"/>
          </a:xfrm>
          <a:prstGeom prst="rect">
            <a:avLst/>
          </a:prstGeom>
          <a:noFill/>
        </p:spPr>
        <p:txBody>
          <a:bodyPr wrap="square" rtlCol="0">
            <a:spAutoFit/>
          </a:bodyPr>
          <a:lstStyle/>
          <a:p>
            <a:r>
              <a:rPr lang="en-GB" sz="2800"/>
              <a:t>Balanced Group 1</a:t>
            </a:r>
          </a:p>
        </p:txBody>
      </p:sp>
      <p:sp>
        <p:nvSpPr>
          <p:cNvPr id="49" name="TextBox 48">
            <a:extLst>
              <a:ext uri="{FF2B5EF4-FFF2-40B4-BE49-F238E27FC236}">
                <a16:creationId xmlns:a16="http://schemas.microsoft.com/office/drawing/2014/main" id="{1231A4C5-9340-FF46-BAB1-6AC31F6CCA04}"/>
              </a:ext>
            </a:extLst>
          </p:cNvPr>
          <p:cNvSpPr txBox="1"/>
          <p:nvPr/>
        </p:nvSpPr>
        <p:spPr>
          <a:xfrm>
            <a:off x="9889391" y="5176109"/>
            <a:ext cx="2095583" cy="954107"/>
          </a:xfrm>
          <a:prstGeom prst="rect">
            <a:avLst/>
          </a:prstGeom>
          <a:noFill/>
        </p:spPr>
        <p:txBody>
          <a:bodyPr wrap="square" rtlCol="0">
            <a:spAutoFit/>
          </a:bodyPr>
          <a:lstStyle/>
          <a:p>
            <a:r>
              <a:rPr lang="en-GB" sz="2800"/>
              <a:t>Balanced Group 2</a:t>
            </a:r>
          </a:p>
        </p:txBody>
      </p:sp>
      <p:pic>
        <p:nvPicPr>
          <p:cNvPr id="50" name="Graphic 49" descr="Man">
            <a:extLst>
              <a:ext uri="{FF2B5EF4-FFF2-40B4-BE49-F238E27FC236}">
                <a16:creationId xmlns:a16="http://schemas.microsoft.com/office/drawing/2014/main" id="{FB3DCCE2-0A2F-A742-B3B5-2BB3E35A1A5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19590" y="2433295"/>
            <a:ext cx="914400" cy="914400"/>
          </a:xfrm>
          <a:prstGeom prst="rect">
            <a:avLst/>
          </a:prstGeom>
        </p:spPr>
      </p:pic>
      <p:pic>
        <p:nvPicPr>
          <p:cNvPr id="51" name="Graphic 50" descr="Woman">
            <a:extLst>
              <a:ext uri="{FF2B5EF4-FFF2-40B4-BE49-F238E27FC236}">
                <a16:creationId xmlns:a16="http://schemas.microsoft.com/office/drawing/2014/main" id="{99B704CD-9F52-8842-B787-1EA19C0C505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876876" y="3403526"/>
            <a:ext cx="914400" cy="914400"/>
          </a:xfrm>
          <a:prstGeom prst="rect">
            <a:avLst/>
          </a:prstGeom>
        </p:spPr>
      </p:pic>
      <p:pic>
        <p:nvPicPr>
          <p:cNvPr id="52" name="Graphic 51" descr="Man">
            <a:extLst>
              <a:ext uri="{FF2B5EF4-FFF2-40B4-BE49-F238E27FC236}">
                <a16:creationId xmlns:a16="http://schemas.microsoft.com/office/drawing/2014/main" id="{302550ED-1763-1B45-B56E-392B2FA0340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60619" y="2306014"/>
            <a:ext cx="914400" cy="914400"/>
          </a:xfrm>
          <a:prstGeom prst="rect">
            <a:avLst/>
          </a:prstGeom>
        </p:spPr>
      </p:pic>
      <p:pic>
        <p:nvPicPr>
          <p:cNvPr id="53" name="Graphic 52" descr="Woman">
            <a:extLst>
              <a:ext uri="{FF2B5EF4-FFF2-40B4-BE49-F238E27FC236}">
                <a16:creationId xmlns:a16="http://schemas.microsoft.com/office/drawing/2014/main" id="{E6A00457-9C00-7641-B1EB-B810E6952A4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411286" y="3659138"/>
            <a:ext cx="914400" cy="914400"/>
          </a:xfrm>
          <a:prstGeom prst="rect">
            <a:avLst/>
          </a:prstGeom>
        </p:spPr>
      </p:pic>
      <p:pic>
        <p:nvPicPr>
          <p:cNvPr id="54" name="Graphic 53" descr="Man">
            <a:extLst>
              <a:ext uri="{FF2B5EF4-FFF2-40B4-BE49-F238E27FC236}">
                <a16:creationId xmlns:a16="http://schemas.microsoft.com/office/drawing/2014/main" id="{C40ADC5F-C6C3-034C-9560-AC28880E1DC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977858" y="3165679"/>
            <a:ext cx="914400" cy="914400"/>
          </a:xfrm>
          <a:prstGeom prst="rect">
            <a:avLst/>
          </a:prstGeom>
        </p:spPr>
      </p:pic>
      <p:pic>
        <p:nvPicPr>
          <p:cNvPr id="55" name="Graphic 54" descr="Woman">
            <a:extLst>
              <a:ext uri="{FF2B5EF4-FFF2-40B4-BE49-F238E27FC236}">
                <a16:creationId xmlns:a16="http://schemas.microsoft.com/office/drawing/2014/main" id="{3B4FF721-5783-CD49-915E-B7FAC9E0F2B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422289" y="3438137"/>
            <a:ext cx="914400" cy="914400"/>
          </a:xfrm>
          <a:prstGeom prst="rect">
            <a:avLst/>
          </a:prstGeom>
        </p:spPr>
      </p:pic>
      <p:pic>
        <p:nvPicPr>
          <p:cNvPr id="56" name="Graphic 55" descr="Man">
            <a:extLst>
              <a:ext uri="{FF2B5EF4-FFF2-40B4-BE49-F238E27FC236}">
                <a16:creationId xmlns:a16="http://schemas.microsoft.com/office/drawing/2014/main" id="{31B344F3-314A-6D45-96E3-ABEA7026E2A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720931" y="2886383"/>
            <a:ext cx="914400" cy="914400"/>
          </a:xfrm>
          <a:prstGeom prst="rect">
            <a:avLst/>
          </a:prstGeom>
        </p:spPr>
      </p:pic>
      <p:pic>
        <p:nvPicPr>
          <p:cNvPr id="57" name="Graphic 56" descr="Woman">
            <a:extLst>
              <a:ext uri="{FF2B5EF4-FFF2-40B4-BE49-F238E27FC236}">
                <a16:creationId xmlns:a16="http://schemas.microsoft.com/office/drawing/2014/main" id="{E6989BF5-DD0E-F74A-AD41-1F29BC9CF398}"/>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935980" y="3830023"/>
            <a:ext cx="914400" cy="914400"/>
          </a:xfrm>
          <a:prstGeom prst="rect">
            <a:avLst/>
          </a:prstGeom>
        </p:spPr>
      </p:pic>
      <p:pic>
        <p:nvPicPr>
          <p:cNvPr id="58" name="Graphic 57" descr="Man">
            <a:extLst>
              <a:ext uri="{FF2B5EF4-FFF2-40B4-BE49-F238E27FC236}">
                <a16:creationId xmlns:a16="http://schemas.microsoft.com/office/drawing/2014/main" id="{ECE18037-BED0-D34E-8C04-FE19BD97CEF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453329" y="3618021"/>
            <a:ext cx="914400" cy="914400"/>
          </a:xfrm>
          <a:prstGeom prst="rect">
            <a:avLst/>
          </a:prstGeom>
        </p:spPr>
      </p:pic>
      <p:pic>
        <p:nvPicPr>
          <p:cNvPr id="59" name="Graphic 58" descr="Woman">
            <a:extLst>
              <a:ext uri="{FF2B5EF4-FFF2-40B4-BE49-F238E27FC236}">
                <a16:creationId xmlns:a16="http://schemas.microsoft.com/office/drawing/2014/main" id="{1F5F2DC3-68D8-1B4B-8836-06CDB7D4C59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299491" y="4164279"/>
            <a:ext cx="914400" cy="914400"/>
          </a:xfrm>
          <a:prstGeom prst="rect">
            <a:avLst/>
          </a:prstGeom>
        </p:spPr>
      </p:pic>
      <p:pic>
        <p:nvPicPr>
          <p:cNvPr id="60" name="Graphic 59" descr="Man">
            <a:extLst>
              <a:ext uri="{FF2B5EF4-FFF2-40B4-BE49-F238E27FC236}">
                <a16:creationId xmlns:a16="http://schemas.microsoft.com/office/drawing/2014/main" id="{F0DF6D45-3862-E14F-9ED5-80A9FBEFA4F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915615" y="4053467"/>
            <a:ext cx="914400" cy="914400"/>
          </a:xfrm>
          <a:prstGeom prst="rect">
            <a:avLst/>
          </a:prstGeom>
        </p:spPr>
      </p:pic>
      <p:pic>
        <p:nvPicPr>
          <p:cNvPr id="61" name="Graphic 60" descr="Woman">
            <a:extLst>
              <a:ext uri="{FF2B5EF4-FFF2-40B4-BE49-F238E27FC236}">
                <a16:creationId xmlns:a16="http://schemas.microsoft.com/office/drawing/2014/main" id="{055C842D-4DF9-A44B-B459-4E613B11EF9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539764" y="4905513"/>
            <a:ext cx="914400" cy="914400"/>
          </a:xfrm>
          <a:prstGeom prst="rect">
            <a:avLst/>
          </a:prstGeom>
        </p:spPr>
      </p:pic>
      <p:pic>
        <p:nvPicPr>
          <p:cNvPr id="62" name="Graphic 61" descr="Man">
            <a:extLst>
              <a:ext uri="{FF2B5EF4-FFF2-40B4-BE49-F238E27FC236}">
                <a16:creationId xmlns:a16="http://schemas.microsoft.com/office/drawing/2014/main" id="{92C81083-E671-FD4D-85DC-E4F02F46885A}"/>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497154" y="4505016"/>
            <a:ext cx="914400" cy="914400"/>
          </a:xfrm>
          <a:prstGeom prst="rect">
            <a:avLst/>
          </a:prstGeom>
        </p:spPr>
      </p:pic>
      <p:pic>
        <p:nvPicPr>
          <p:cNvPr id="63" name="Graphic 62" descr="Woman">
            <a:extLst>
              <a:ext uri="{FF2B5EF4-FFF2-40B4-BE49-F238E27FC236}">
                <a16:creationId xmlns:a16="http://schemas.microsoft.com/office/drawing/2014/main" id="{31E82C01-8C58-564D-8009-79CC45E9A5B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57942" y="3827505"/>
            <a:ext cx="914400" cy="914400"/>
          </a:xfrm>
          <a:prstGeom prst="rect">
            <a:avLst/>
          </a:prstGeom>
        </p:spPr>
      </p:pic>
      <p:pic>
        <p:nvPicPr>
          <p:cNvPr id="64" name="Graphic 63" descr="Man">
            <a:extLst>
              <a:ext uri="{FF2B5EF4-FFF2-40B4-BE49-F238E27FC236}">
                <a16:creationId xmlns:a16="http://schemas.microsoft.com/office/drawing/2014/main" id="{49D4DCEE-D84A-E04B-840D-48385FA32C1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070582" y="4849682"/>
            <a:ext cx="914400" cy="914400"/>
          </a:xfrm>
          <a:prstGeom prst="rect">
            <a:avLst/>
          </a:prstGeom>
        </p:spPr>
      </p:pic>
      <p:pic>
        <p:nvPicPr>
          <p:cNvPr id="65" name="Graphic 64" descr="Man">
            <a:extLst>
              <a:ext uri="{FF2B5EF4-FFF2-40B4-BE49-F238E27FC236}">
                <a16:creationId xmlns:a16="http://schemas.microsoft.com/office/drawing/2014/main" id="{16F2EA9E-3CD2-6E40-8FAF-D4B96B20289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732658" y="4268394"/>
            <a:ext cx="914400" cy="914400"/>
          </a:xfrm>
          <a:prstGeom prst="rect">
            <a:avLst/>
          </a:prstGeom>
        </p:spPr>
      </p:pic>
      <p:pic>
        <p:nvPicPr>
          <p:cNvPr id="66" name="Graphic 65" descr="Woman">
            <a:extLst>
              <a:ext uri="{FF2B5EF4-FFF2-40B4-BE49-F238E27FC236}">
                <a16:creationId xmlns:a16="http://schemas.microsoft.com/office/drawing/2014/main" id="{11A4716B-CB92-7745-B538-6B0978D2BD6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85292" y="4587887"/>
            <a:ext cx="914400" cy="914400"/>
          </a:xfrm>
          <a:prstGeom prst="rect">
            <a:avLst/>
          </a:prstGeom>
        </p:spPr>
      </p:pic>
      <p:pic>
        <p:nvPicPr>
          <p:cNvPr id="67" name="Graphic 66" descr="Woman">
            <a:extLst>
              <a:ext uri="{FF2B5EF4-FFF2-40B4-BE49-F238E27FC236}">
                <a16:creationId xmlns:a16="http://schemas.microsoft.com/office/drawing/2014/main" id="{BD5A8FE5-3D8C-CA46-90A5-1A87014C850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829051" y="4849682"/>
            <a:ext cx="914400" cy="914400"/>
          </a:xfrm>
          <a:prstGeom prst="rect">
            <a:avLst/>
          </a:prstGeom>
        </p:spPr>
      </p:pic>
      <p:sp>
        <p:nvSpPr>
          <p:cNvPr id="68" name="TextBox 67">
            <a:extLst>
              <a:ext uri="{FF2B5EF4-FFF2-40B4-BE49-F238E27FC236}">
                <a16:creationId xmlns:a16="http://schemas.microsoft.com/office/drawing/2014/main" id="{738DA4AE-CC64-B347-B8B1-9D4C29B21398}"/>
              </a:ext>
            </a:extLst>
          </p:cNvPr>
          <p:cNvSpPr txBox="1"/>
          <p:nvPr/>
        </p:nvSpPr>
        <p:spPr>
          <a:xfrm>
            <a:off x="3875019" y="1751185"/>
            <a:ext cx="1575881" cy="461665"/>
          </a:xfrm>
          <a:prstGeom prst="rect">
            <a:avLst/>
          </a:prstGeom>
          <a:solidFill>
            <a:schemeClr val="bg1"/>
          </a:solidFill>
        </p:spPr>
        <p:txBody>
          <a:bodyPr wrap="none" rtlCol="0">
            <a:spAutoFit/>
          </a:bodyPr>
          <a:lstStyle/>
          <a:p>
            <a:r>
              <a:rPr lang="en-GB" sz="2400"/>
              <a:t>Treatment</a:t>
            </a:r>
          </a:p>
        </p:txBody>
      </p:sp>
      <p:sp>
        <p:nvSpPr>
          <p:cNvPr id="69" name="TextBox 68">
            <a:extLst>
              <a:ext uri="{FF2B5EF4-FFF2-40B4-BE49-F238E27FC236}">
                <a16:creationId xmlns:a16="http://schemas.microsoft.com/office/drawing/2014/main" id="{4737D659-499C-DE4E-A3FE-BAE32A7DC3EC}"/>
              </a:ext>
            </a:extLst>
          </p:cNvPr>
          <p:cNvSpPr txBox="1"/>
          <p:nvPr/>
        </p:nvSpPr>
        <p:spPr>
          <a:xfrm>
            <a:off x="4453960" y="6055180"/>
            <a:ext cx="1156342" cy="461665"/>
          </a:xfrm>
          <a:prstGeom prst="rect">
            <a:avLst/>
          </a:prstGeom>
          <a:solidFill>
            <a:schemeClr val="bg1"/>
          </a:solidFill>
        </p:spPr>
        <p:txBody>
          <a:bodyPr wrap="none" rtlCol="0">
            <a:spAutoFit/>
          </a:bodyPr>
          <a:lstStyle/>
          <a:p>
            <a:r>
              <a:rPr lang="en-GB" sz="2400"/>
              <a:t>Control</a:t>
            </a:r>
          </a:p>
        </p:txBody>
      </p:sp>
    </p:spTree>
    <p:extLst>
      <p:ext uri="{BB962C8B-B14F-4D97-AF65-F5344CB8AC3E}">
        <p14:creationId xmlns:p14="http://schemas.microsoft.com/office/powerpoint/2010/main" val="3501246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4.375E-6 2.22222E-6 L 0.30873 -0.15926 " pathEditMode="relative" rAng="0" ptsTypes="AA">
                                      <p:cBhvr>
                                        <p:cTn id="6" dur="2000" fill="hold"/>
                                        <p:tgtEl>
                                          <p:spTgt spid="50"/>
                                        </p:tgtEl>
                                        <p:attrNameLst>
                                          <p:attrName>ppt_x</p:attrName>
                                          <p:attrName>ppt_y</p:attrName>
                                        </p:attrNameLst>
                                      </p:cBhvr>
                                      <p:rCtr x="15430" y="-7963"/>
                                    </p:animMotion>
                                  </p:childTnLst>
                                </p:cTn>
                              </p:par>
                              <p:par>
                                <p:cTn id="7" presetID="42" presetClass="path" presetSubtype="0" accel="50000" decel="50000" fill="hold" nodeType="withEffect">
                                  <p:stCondLst>
                                    <p:cond delay="0"/>
                                  </p:stCondLst>
                                  <p:childTnLst>
                                    <p:animMotion origin="layout" path="M -2.91667E-6 -2.59259E-6 L 0.24662 0.17523 " pathEditMode="relative" rAng="0" ptsTypes="AA">
                                      <p:cBhvr>
                                        <p:cTn id="8" dur="2000" fill="hold"/>
                                        <p:tgtEl>
                                          <p:spTgt spid="64"/>
                                        </p:tgtEl>
                                        <p:attrNameLst>
                                          <p:attrName>ppt_x</p:attrName>
                                          <p:attrName>ppt_y</p:attrName>
                                        </p:attrNameLst>
                                      </p:cBhvr>
                                      <p:rCtr x="12331" y="8750"/>
                                    </p:animMotion>
                                  </p:childTnLst>
                                </p:cTn>
                              </p:par>
                              <p:par>
                                <p:cTn id="9" presetID="42" presetClass="path" presetSubtype="0" accel="50000" decel="50000" fill="hold" nodeType="withEffect">
                                  <p:stCondLst>
                                    <p:cond delay="0"/>
                                  </p:stCondLst>
                                  <p:childTnLst>
                                    <p:animMotion origin="layout" path="M 1.66667E-6 0 L 0.27005 -0.02593 " pathEditMode="relative" rAng="0" ptsTypes="AA">
                                      <p:cBhvr>
                                        <p:cTn id="10" dur="2000" fill="hold"/>
                                        <p:tgtEl>
                                          <p:spTgt spid="56"/>
                                        </p:tgtEl>
                                        <p:attrNameLst>
                                          <p:attrName>ppt_x</p:attrName>
                                          <p:attrName>ppt_y</p:attrName>
                                        </p:attrNameLst>
                                      </p:cBhvr>
                                      <p:rCtr x="13503" y="-1296"/>
                                    </p:animMotion>
                                  </p:childTnLst>
                                </p:cTn>
                              </p:par>
                              <p:par>
                                <p:cTn id="11" presetID="35" presetClass="path" presetSubtype="0" accel="50000" decel="50000" fill="hold" nodeType="withEffect">
                                  <p:stCondLst>
                                    <p:cond delay="0"/>
                                  </p:stCondLst>
                                  <p:childTnLst>
                                    <p:animMotion origin="layout" path="M -2.70833E-6 1.11111E-6 L 0.25938 0.18125 " pathEditMode="relative" rAng="0" ptsTypes="AA">
                                      <p:cBhvr>
                                        <p:cTn id="12" dur="2000" fill="hold"/>
                                        <p:tgtEl>
                                          <p:spTgt spid="60"/>
                                        </p:tgtEl>
                                        <p:attrNameLst>
                                          <p:attrName>ppt_x</p:attrName>
                                          <p:attrName>ppt_y</p:attrName>
                                        </p:attrNameLst>
                                      </p:cBhvr>
                                      <p:rCtr x="12969" y="9051"/>
                                    </p:animMotion>
                                  </p:childTnLst>
                                </p:cTn>
                              </p:par>
                              <p:par>
                                <p:cTn id="13" presetID="49" presetClass="path" presetSubtype="0" accel="50000" decel="50000" fill="hold" nodeType="withEffect">
                                  <p:stCondLst>
                                    <p:cond delay="0"/>
                                  </p:stCondLst>
                                  <p:childTnLst>
                                    <p:animMotion origin="layout" path="M 2.77556E-17 -2.59259E-6 L 0.3082 0.1007 " pathEditMode="relative" rAng="0" ptsTypes="AA">
                                      <p:cBhvr>
                                        <p:cTn id="14" dur="2000" fill="hold"/>
                                        <p:tgtEl>
                                          <p:spTgt spid="67"/>
                                        </p:tgtEl>
                                        <p:attrNameLst>
                                          <p:attrName>ppt_x</p:attrName>
                                          <p:attrName>ppt_y</p:attrName>
                                        </p:attrNameLst>
                                      </p:cBhvr>
                                      <p:rCtr x="15404" y="5023"/>
                                    </p:animMotion>
                                  </p:childTnLst>
                                </p:cTn>
                              </p:par>
                              <p:par>
                                <p:cTn id="15" presetID="56" presetClass="path" presetSubtype="0" accel="50000" decel="50000" fill="hold" nodeType="withEffect">
                                  <p:stCondLst>
                                    <p:cond delay="0"/>
                                  </p:stCondLst>
                                  <p:childTnLst>
                                    <p:animMotion origin="layout" path="M 3.54167E-6 -1.48148E-6 L 0.25 -0.25 " pathEditMode="relative" rAng="0" ptsTypes="AA">
                                      <p:cBhvr>
                                        <p:cTn id="16" dur="2000" fill="hold"/>
                                        <p:tgtEl>
                                          <p:spTgt spid="57"/>
                                        </p:tgtEl>
                                        <p:attrNameLst>
                                          <p:attrName>ppt_x</p:attrName>
                                          <p:attrName>ppt_y</p:attrName>
                                        </p:attrNameLst>
                                      </p:cBhvr>
                                      <p:rCtr x="12500" y="-12500"/>
                                    </p:animMotion>
                                  </p:childTnLst>
                                </p:cTn>
                              </p:par>
                              <p:par>
                                <p:cTn id="17" presetID="42" presetClass="path" presetSubtype="0" accel="50000" decel="50000" fill="hold" nodeType="withEffect">
                                  <p:stCondLst>
                                    <p:cond delay="0"/>
                                  </p:stCondLst>
                                  <p:childTnLst>
                                    <p:animMotion origin="layout" path="M 4.375E-6 -3.7037E-7 L 0.31106 -0.11574 " pathEditMode="relative" rAng="0" ptsTypes="AA">
                                      <p:cBhvr>
                                        <p:cTn id="18" dur="2000" fill="hold"/>
                                        <p:tgtEl>
                                          <p:spTgt spid="44"/>
                                        </p:tgtEl>
                                        <p:attrNameLst>
                                          <p:attrName>ppt_x</p:attrName>
                                          <p:attrName>ppt_y</p:attrName>
                                        </p:attrNameLst>
                                      </p:cBhvr>
                                      <p:rCtr x="15547" y="-5787"/>
                                    </p:animMotion>
                                  </p:childTnLst>
                                </p:cTn>
                              </p:par>
                              <p:par>
                                <p:cTn id="19" presetID="49" presetClass="path" presetSubtype="0" accel="50000" decel="50000" fill="hold" nodeType="withEffect">
                                  <p:stCondLst>
                                    <p:cond delay="0"/>
                                  </p:stCondLst>
                                  <p:childTnLst>
                                    <p:animMotion origin="layout" path="M 1.45833E-6 7.40741E-7 L 0.25625 0.31528 " pathEditMode="relative" rAng="0" ptsTypes="AA">
                                      <p:cBhvr>
                                        <p:cTn id="20" dur="2000" fill="hold"/>
                                        <p:tgtEl>
                                          <p:spTgt spid="52"/>
                                        </p:tgtEl>
                                        <p:attrNameLst>
                                          <p:attrName>ppt_x</p:attrName>
                                          <p:attrName>ppt_y</p:attrName>
                                        </p:attrNameLst>
                                      </p:cBhvr>
                                      <p:rCtr x="12812" y="15764"/>
                                    </p:animMotion>
                                  </p:childTnLst>
                                </p:cTn>
                              </p:par>
                              <p:par>
                                <p:cTn id="21" presetID="63" presetClass="path" presetSubtype="0" accel="50000" decel="50000" fill="hold" nodeType="withEffect">
                                  <p:stCondLst>
                                    <p:cond delay="0"/>
                                  </p:stCondLst>
                                  <p:childTnLst>
                                    <p:animMotion origin="layout" path="M -3.33333E-6 -4.44444E-6 L 0.25 -4.44444E-6 " pathEditMode="relative" rAng="0" ptsTypes="AA">
                                      <p:cBhvr>
                                        <p:cTn id="22" dur="2000" fill="hold"/>
                                        <p:tgtEl>
                                          <p:spTgt spid="61"/>
                                        </p:tgtEl>
                                        <p:attrNameLst>
                                          <p:attrName>ppt_x</p:attrName>
                                          <p:attrName>ppt_y</p:attrName>
                                        </p:attrNameLst>
                                      </p:cBhvr>
                                      <p:rCtr x="12500" y="0"/>
                                    </p:animMotion>
                                  </p:childTnLst>
                                </p:cTn>
                              </p:par>
                              <p:par>
                                <p:cTn id="23" presetID="49" presetClass="path" presetSubtype="0" accel="50000" decel="50000" fill="hold" nodeType="withEffect">
                                  <p:stCondLst>
                                    <p:cond delay="0"/>
                                  </p:stCondLst>
                                  <p:childTnLst>
                                    <p:animMotion origin="layout" path="M 2.08333E-6 4.44444E-6 L 0.25 0.25 " pathEditMode="relative" rAng="0" ptsTypes="AA">
                                      <p:cBhvr>
                                        <p:cTn id="24" dur="2000" fill="hold"/>
                                        <p:tgtEl>
                                          <p:spTgt spid="55"/>
                                        </p:tgtEl>
                                        <p:attrNameLst>
                                          <p:attrName>ppt_x</p:attrName>
                                          <p:attrName>ppt_y</p:attrName>
                                        </p:attrNameLst>
                                      </p:cBhvr>
                                      <p:rCtr x="12500" y="12500"/>
                                    </p:animMotion>
                                  </p:childTnLst>
                                </p:cTn>
                              </p:par>
                              <p:par>
                                <p:cTn id="25" presetID="56" presetClass="path" presetSubtype="0" accel="50000" decel="50000" fill="hold" nodeType="withEffect">
                                  <p:stCondLst>
                                    <p:cond delay="0"/>
                                  </p:stCondLst>
                                  <p:childTnLst>
                                    <p:animMotion origin="layout" path="M -1.66667E-6 -2.59259E-6 L 0.34701 -0.17338 " pathEditMode="relative" rAng="0" ptsTypes="AA">
                                      <p:cBhvr>
                                        <p:cTn id="26" dur="2000" fill="hold"/>
                                        <p:tgtEl>
                                          <p:spTgt spid="59"/>
                                        </p:tgtEl>
                                        <p:attrNameLst>
                                          <p:attrName>ppt_x</p:attrName>
                                          <p:attrName>ppt_y</p:attrName>
                                        </p:attrNameLst>
                                      </p:cBhvr>
                                      <p:rCtr x="17344" y="-8681"/>
                                    </p:animMotion>
                                  </p:childTnLst>
                                </p:cTn>
                              </p:par>
                              <p:par>
                                <p:cTn id="27" presetID="49" presetClass="path" presetSubtype="0" accel="50000" decel="50000" fill="hold" nodeType="withEffect">
                                  <p:stCondLst>
                                    <p:cond delay="0"/>
                                  </p:stCondLst>
                                  <p:childTnLst>
                                    <p:animMotion origin="layout" path="M -8.33333E-7 -7.40741E-7 L 0.29948 0.26505 " pathEditMode="relative" rAng="0" ptsTypes="AA">
                                      <p:cBhvr>
                                        <p:cTn id="28" dur="2000" fill="hold"/>
                                        <p:tgtEl>
                                          <p:spTgt spid="54"/>
                                        </p:tgtEl>
                                        <p:attrNameLst>
                                          <p:attrName>ppt_x</p:attrName>
                                          <p:attrName>ppt_y</p:attrName>
                                        </p:attrNameLst>
                                      </p:cBhvr>
                                      <p:rCtr x="14974" y="13241"/>
                                    </p:animMotion>
                                  </p:childTnLst>
                                </p:cTn>
                              </p:par>
                              <p:par>
                                <p:cTn id="29" presetID="56" presetClass="path" presetSubtype="0" accel="50000" decel="50000" fill="hold" nodeType="withEffect">
                                  <p:stCondLst>
                                    <p:cond delay="0"/>
                                  </p:stCondLst>
                                  <p:childTnLst>
                                    <p:animMotion origin="layout" path="M -3.125E-6 -2.96296E-6 L 0.25 -0.25 " pathEditMode="relative" rAng="0" ptsTypes="AA">
                                      <p:cBhvr>
                                        <p:cTn id="30" dur="2000" fill="hold"/>
                                        <p:tgtEl>
                                          <p:spTgt spid="58"/>
                                        </p:tgtEl>
                                        <p:attrNameLst>
                                          <p:attrName>ppt_x</p:attrName>
                                          <p:attrName>ppt_y</p:attrName>
                                        </p:attrNameLst>
                                      </p:cBhvr>
                                      <p:rCtr x="12500" y="-12500"/>
                                    </p:animMotion>
                                  </p:childTnLst>
                                </p:cTn>
                              </p:par>
                              <p:par>
                                <p:cTn id="31" presetID="56" presetClass="path" presetSubtype="0" accel="50000" decel="50000" fill="hold" nodeType="withEffect">
                                  <p:stCondLst>
                                    <p:cond delay="0"/>
                                  </p:stCondLst>
                                  <p:childTnLst>
                                    <p:animMotion origin="layout" path="M 1.04167E-6 -1.11111E-6 L 0.17109 -0.21458 " pathEditMode="relative" rAng="0" ptsTypes="AA">
                                      <p:cBhvr>
                                        <p:cTn id="32" dur="2000" fill="hold"/>
                                        <p:tgtEl>
                                          <p:spTgt spid="62"/>
                                        </p:tgtEl>
                                        <p:attrNameLst>
                                          <p:attrName>ppt_x</p:attrName>
                                          <p:attrName>ppt_y</p:attrName>
                                        </p:attrNameLst>
                                      </p:cBhvr>
                                      <p:rCtr x="8555" y="-10741"/>
                                    </p:animMotion>
                                  </p:childTnLst>
                                </p:cTn>
                              </p:par>
                              <p:par>
                                <p:cTn id="33" presetID="49" presetClass="path" presetSubtype="0" accel="50000" decel="50000" fill="hold" nodeType="withEffect">
                                  <p:stCondLst>
                                    <p:cond delay="0"/>
                                  </p:stCondLst>
                                  <p:childTnLst>
                                    <p:animMotion origin="layout" path="M 2.70833E-6 -3.7037E-7 L 0.34883 -0.24676 " pathEditMode="relative" rAng="0" ptsTypes="AA">
                                      <p:cBhvr>
                                        <p:cTn id="34" dur="2000" fill="hold"/>
                                        <p:tgtEl>
                                          <p:spTgt spid="65"/>
                                        </p:tgtEl>
                                        <p:attrNameLst>
                                          <p:attrName>ppt_x</p:attrName>
                                          <p:attrName>ppt_y</p:attrName>
                                        </p:attrNameLst>
                                      </p:cBhvr>
                                      <p:rCtr x="17435" y="-12338"/>
                                    </p:animMotion>
                                  </p:childTnLst>
                                </p:cTn>
                              </p:par>
                              <p:par>
                                <p:cTn id="35" presetID="63" presetClass="path" presetSubtype="0" accel="50000" decel="50000" fill="hold" nodeType="withEffect">
                                  <p:stCondLst>
                                    <p:cond delay="0"/>
                                  </p:stCondLst>
                                  <p:childTnLst>
                                    <p:animMotion origin="layout" path="M -2.08333E-6 2.96296E-6 L 0.35065 -0.09514 " pathEditMode="relative" rAng="0" ptsTypes="AA">
                                      <p:cBhvr>
                                        <p:cTn id="36" dur="2000" fill="hold"/>
                                        <p:tgtEl>
                                          <p:spTgt spid="45"/>
                                        </p:tgtEl>
                                        <p:attrNameLst>
                                          <p:attrName>ppt_x</p:attrName>
                                          <p:attrName>ppt_y</p:attrName>
                                        </p:attrNameLst>
                                      </p:cBhvr>
                                      <p:rCtr x="17526" y="-4769"/>
                                    </p:animMotion>
                                  </p:childTnLst>
                                </p:cTn>
                              </p:par>
                              <p:par>
                                <p:cTn id="37" presetID="49" presetClass="path" presetSubtype="0" accel="50000" decel="50000" fill="hold" nodeType="withEffect">
                                  <p:stCondLst>
                                    <p:cond delay="0"/>
                                  </p:stCondLst>
                                  <p:childTnLst>
                                    <p:animMotion origin="layout" path="M 1.25E-6 1.85185E-6 L 0.45742 0.1331 " pathEditMode="relative" rAng="0" ptsTypes="AA">
                                      <p:cBhvr>
                                        <p:cTn id="38" dur="2000" fill="hold"/>
                                        <p:tgtEl>
                                          <p:spTgt spid="66"/>
                                        </p:tgtEl>
                                        <p:attrNameLst>
                                          <p:attrName>ppt_x</p:attrName>
                                          <p:attrName>ppt_y</p:attrName>
                                        </p:attrNameLst>
                                      </p:cBhvr>
                                      <p:rCtr x="22865" y="6644"/>
                                    </p:animMotion>
                                  </p:childTnLst>
                                </p:cTn>
                              </p:par>
                              <p:par>
                                <p:cTn id="39" presetID="49" presetClass="path" presetSubtype="0" accel="50000" decel="50000" fill="hold" nodeType="withEffect">
                                  <p:stCondLst>
                                    <p:cond delay="0"/>
                                  </p:stCondLst>
                                  <p:childTnLst>
                                    <p:animMotion origin="layout" path="M 3.75E-6 -2.96296E-6 L 0.37526 0.36227 " pathEditMode="relative" rAng="0" ptsTypes="AA">
                                      <p:cBhvr>
                                        <p:cTn id="40" dur="2000" fill="hold"/>
                                        <p:tgtEl>
                                          <p:spTgt spid="51"/>
                                        </p:tgtEl>
                                        <p:attrNameLst>
                                          <p:attrName>ppt_x</p:attrName>
                                          <p:attrName>ppt_y</p:attrName>
                                        </p:attrNameLst>
                                      </p:cBhvr>
                                      <p:rCtr x="18763" y="18102"/>
                                    </p:animMotion>
                                  </p:childTnLst>
                                </p:cTn>
                              </p:par>
                              <p:par>
                                <p:cTn id="41" presetID="49" presetClass="path" presetSubtype="0" accel="50000" decel="50000" fill="hold" nodeType="withEffect">
                                  <p:stCondLst>
                                    <p:cond delay="0"/>
                                  </p:stCondLst>
                                  <p:childTnLst>
                                    <p:animMotion origin="layout" path="M 4.375E-6 1.48148E-6 L 0.5026 0.13009 " pathEditMode="relative" rAng="0" ptsTypes="AA">
                                      <p:cBhvr>
                                        <p:cTn id="42" dur="2000" fill="hold"/>
                                        <p:tgtEl>
                                          <p:spTgt spid="63"/>
                                        </p:tgtEl>
                                        <p:attrNameLst>
                                          <p:attrName>ppt_x</p:attrName>
                                          <p:attrName>ppt_y</p:attrName>
                                        </p:attrNameLst>
                                      </p:cBhvr>
                                      <p:rCtr x="25130" y="6505"/>
                                    </p:animMotion>
                                  </p:childTnLst>
                                </p:cTn>
                              </p:par>
                              <p:par>
                                <p:cTn id="43" presetID="56" presetClass="path" presetSubtype="0" accel="50000" decel="50000" fill="hold" nodeType="withEffect">
                                  <p:stCondLst>
                                    <p:cond delay="0"/>
                                  </p:stCondLst>
                                  <p:childTnLst>
                                    <p:animMotion origin="layout" path="M 4.79167E-6 -1.48148E-6 L 0.42799 -0.31412 " pathEditMode="relative" rAng="0" ptsTypes="AA">
                                      <p:cBhvr>
                                        <p:cTn id="44" dur="2000" fill="hold"/>
                                        <p:tgtEl>
                                          <p:spTgt spid="53"/>
                                        </p:tgtEl>
                                        <p:attrNameLst>
                                          <p:attrName>ppt_x</p:attrName>
                                          <p:attrName>ppt_y</p:attrName>
                                        </p:attrNameLst>
                                      </p:cBhvr>
                                      <p:rCtr x="21393" y="-15718"/>
                                    </p:animMotion>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6F96EA8-40B0-3A43-B98B-F2B4669D8EDA}"/>
              </a:ext>
            </a:extLst>
          </p:cNvPr>
          <p:cNvSpPr>
            <a:spLocks noGrp="1"/>
          </p:cNvSpPr>
          <p:nvPr>
            <p:ph type="sldNum" sz="quarter" idx="12"/>
          </p:nvPr>
        </p:nvSpPr>
        <p:spPr/>
        <p:txBody>
          <a:bodyPr/>
          <a:lstStyle/>
          <a:p>
            <a:fld id="{3AA6E59B-1D50-4E2A-9F3E-A166893D89E1}" type="slidenum">
              <a:rPr lang="en-GB" smtClean="0"/>
              <a:t>15</a:t>
            </a:fld>
            <a:endParaRPr lang="en-GB"/>
          </a:p>
        </p:txBody>
      </p:sp>
      <p:sp>
        <p:nvSpPr>
          <p:cNvPr id="5" name="Title 1">
            <a:extLst>
              <a:ext uri="{FF2B5EF4-FFF2-40B4-BE49-F238E27FC236}">
                <a16:creationId xmlns:a16="http://schemas.microsoft.com/office/drawing/2014/main" id="{5A0FE8E8-71BA-4B42-9D56-FF2C3779759B}"/>
              </a:ext>
            </a:extLst>
          </p:cNvPr>
          <p:cNvSpPr txBox="1">
            <a:spLocks/>
          </p:cNvSpPr>
          <p:nvPr/>
        </p:nvSpPr>
        <p:spPr>
          <a:xfrm>
            <a:off x="0" y="-808"/>
            <a:ext cx="12192000" cy="882815"/>
          </a:xfrm>
          <a:prstGeom prst="rect">
            <a:avLst/>
          </a:prstGeom>
          <a:gradFill>
            <a:gsLst>
              <a:gs pos="12000">
                <a:schemeClr val="tx2"/>
              </a:gs>
              <a:gs pos="89000">
                <a:schemeClr val="accent1"/>
              </a:gs>
            </a:gsLst>
            <a:lin ang="10800000" scaled="1"/>
          </a:gra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r>
              <a:rPr lang="en-GB" dirty="0">
                <a:solidFill>
                  <a:schemeClr val="bg1"/>
                </a:solidFill>
              </a:rPr>
              <a:t>What this looks like in practice</a:t>
            </a:r>
          </a:p>
        </p:txBody>
      </p:sp>
      <p:sp>
        <p:nvSpPr>
          <p:cNvPr id="6" name="Rectangle 5">
            <a:extLst>
              <a:ext uri="{FF2B5EF4-FFF2-40B4-BE49-F238E27FC236}">
                <a16:creationId xmlns:a16="http://schemas.microsoft.com/office/drawing/2014/main" id="{45F4415B-A157-084B-81DE-AE3764766367}"/>
              </a:ext>
            </a:extLst>
          </p:cNvPr>
          <p:cNvSpPr/>
          <p:nvPr/>
        </p:nvSpPr>
        <p:spPr>
          <a:xfrm>
            <a:off x="794252" y="4581637"/>
            <a:ext cx="10603495" cy="1169551"/>
          </a:xfrm>
          <a:prstGeom prst="rect">
            <a:avLst/>
          </a:prstGeom>
          <a:solidFill>
            <a:schemeClr val="accent4"/>
          </a:solidFill>
        </p:spPr>
        <p:txBody>
          <a:bodyPr wrap="square">
            <a:spAutoFit/>
          </a:bodyPr>
          <a:lstStyle/>
          <a:p>
            <a:r>
              <a:rPr lang="en-GB" sz="1400"/>
              <a:t>Other studies:</a:t>
            </a:r>
          </a:p>
          <a:p>
            <a:pPr marL="285750" indent="-285750">
              <a:buFont typeface="Arial" panose="020B0604020202020204" pitchFamily="34" charset="0"/>
              <a:buChar char="•"/>
            </a:pPr>
            <a:r>
              <a:rPr lang="en-GB" sz="1400" b="1"/>
              <a:t>Wellness programmes</a:t>
            </a:r>
            <a:r>
              <a:rPr lang="en-GB" sz="1400"/>
              <a:t>: Jones, D., Molitor, D., &amp; </a:t>
            </a:r>
            <a:r>
              <a:rPr lang="en-GB" sz="1400" err="1"/>
              <a:t>Reif</a:t>
            </a:r>
            <a:r>
              <a:rPr lang="en-GB" sz="1400"/>
              <a:t>, J. (2018). What Do Workplace Wellness Programs Do? Evidence from the Illinois Workplace Wellness Study (No. w24229). National Bureau of Economic Research.</a:t>
            </a:r>
            <a:endParaRPr lang="en-GB" sz="1400">
              <a:solidFill>
                <a:srgbClr val="222222"/>
              </a:solidFill>
            </a:endParaRPr>
          </a:p>
          <a:p>
            <a:pPr marL="285750" indent="-285750">
              <a:buFont typeface="Arial" panose="020B0604020202020204" pitchFamily="34" charset="0"/>
              <a:buChar char="•"/>
            </a:pPr>
            <a:r>
              <a:rPr lang="en-GB" sz="1400" b="1">
                <a:solidFill>
                  <a:srgbClr val="222222"/>
                </a:solidFill>
              </a:rPr>
              <a:t>Online advertising</a:t>
            </a:r>
            <a:r>
              <a:rPr lang="en-GB" sz="1400">
                <a:solidFill>
                  <a:srgbClr val="222222"/>
                </a:solidFill>
              </a:rPr>
              <a:t>: Gordon, B. R., </a:t>
            </a:r>
            <a:r>
              <a:rPr lang="en-GB" sz="1400" err="1">
                <a:solidFill>
                  <a:srgbClr val="222222"/>
                </a:solidFill>
              </a:rPr>
              <a:t>Zettelmeyer</a:t>
            </a:r>
            <a:r>
              <a:rPr lang="en-GB" sz="1400">
                <a:solidFill>
                  <a:srgbClr val="222222"/>
                </a:solidFill>
              </a:rPr>
              <a:t>, F., Bhargava, N., &amp; </a:t>
            </a:r>
            <a:r>
              <a:rPr lang="en-GB" sz="1400" err="1">
                <a:solidFill>
                  <a:srgbClr val="222222"/>
                </a:solidFill>
              </a:rPr>
              <a:t>Chapsky</a:t>
            </a:r>
            <a:r>
              <a:rPr lang="en-GB" sz="1400">
                <a:solidFill>
                  <a:srgbClr val="222222"/>
                </a:solidFill>
              </a:rPr>
              <a:t>, D. (2018). A comparison of approaches to advertising measurement: Evidence from </a:t>
            </a:r>
            <a:r>
              <a:rPr lang="en-GB" sz="1400" kern="600"/>
              <a:t>big</a:t>
            </a:r>
            <a:r>
              <a:rPr lang="en-GB" sz="1400">
                <a:solidFill>
                  <a:srgbClr val="222222"/>
                </a:solidFill>
              </a:rPr>
              <a:t> field experiments at Facebook. Retrieved from https://</a:t>
            </a:r>
            <a:r>
              <a:rPr lang="en-GB" sz="1400" err="1">
                <a:solidFill>
                  <a:srgbClr val="222222"/>
                </a:solidFill>
              </a:rPr>
              <a:t>ssrn.com</a:t>
            </a:r>
            <a:r>
              <a:rPr lang="en-GB" sz="1400">
                <a:solidFill>
                  <a:srgbClr val="222222"/>
                </a:solidFill>
              </a:rPr>
              <a:t>/abstract=3033144.</a:t>
            </a:r>
            <a:endParaRPr lang="en-GB" sz="1400"/>
          </a:p>
        </p:txBody>
      </p:sp>
      <p:sp>
        <p:nvSpPr>
          <p:cNvPr id="7" name="TextBox 6">
            <a:extLst>
              <a:ext uri="{FF2B5EF4-FFF2-40B4-BE49-F238E27FC236}">
                <a16:creationId xmlns:a16="http://schemas.microsoft.com/office/drawing/2014/main" id="{564B4208-11BD-9044-8F12-66141753AB04}"/>
              </a:ext>
            </a:extLst>
          </p:cNvPr>
          <p:cNvSpPr txBox="1"/>
          <p:nvPr/>
        </p:nvSpPr>
        <p:spPr>
          <a:xfrm>
            <a:off x="3808816" y="7949368"/>
            <a:ext cx="10603495" cy="400110"/>
          </a:xfrm>
          <a:prstGeom prst="rect">
            <a:avLst/>
          </a:prstGeom>
          <a:noFill/>
        </p:spPr>
        <p:txBody>
          <a:bodyPr wrap="square" rtlCol="0">
            <a:spAutoFit/>
          </a:bodyPr>
          <a:lstStyle/>
          <a:p>
            <a:r>
              <a:rPr lang="en-GB" sz="1000"/>
              <a:t>Education Endowment Fund (2020). </a:t>
            </a:r>
            <a:r>
              <a:rPr lang="en-GB" sz="1000" i="1"/>
              <a:t>Texting Students and Study Supporter</a:t>
            </a:r>
            <a:r>
              <a:rPr lang="en-GB" sz="1000"/>
              <a:t>. Available at</a:t>
            </a:r>
            <a:r>
              <a:rPr lang="en-GB" sz="1000">
                <a:solidFill>
                  <a:schemeClr val="tx2"/>
                </a:solidFill>
              </a:rPr>
              <a:t>: </a:t>
            </a:r>
            <a:r>
              <a:rPr lang="en-GB" sz="1000">
                <a:solidFill>
                  <a:schemeClr val="accent3">
                    <a:lumMod val="60000"/>
                    <a:lumOff val="40000"/>
                  </a:schemeClr>
                </a:solidFill>
                <a:hlinkClick r:id="rId3">
                  <a:extLst>
                    <a:ext uri="{A12FA001-AC4F-418D-AE19-62706E023703}">
                      <ahyp:hlinkClr xmlns:ahyp="http://schemas.microsoft.com/office/drawing/2018/hyperlinkcolor" val="tx"/>
                    </a:ext>
                  </a:extLst>
                </a:hlinkClick>
              </a:rPr>
              <a:t>https://educationendowmentfoundation.org.uk/projects-and-evaluation/projects/texting-students-and-study-supporters/</a:t>
            </a:r>
            <a:r>
              <a:rPr lang="en-GB" sz="1000">
                <a:solidFill>
                  <a:schemeClr val="accent3">
                    <a:lumMod val="60000"/>
                    <a:lumOff val="40000"/>
                  </a:schemeClr>
                </a:solidFill>
              </a:rPr>
              <a:t> </a:t>
            </a:r>
          </a:p>
        </p:txBody>
      </p:sp>
      <p:graphicFrame>
        <p:nvGraphicFramePr>
          <p:cNvPr id="8" name="Chart 7">
            <a:extLst>
              <a:ext uri="{FF2B5EF4-FFF2-40B4-BE49-F238E27FC236}">
                <a16:creationId xmlns:a16="http://schemas.microsoft.com/office/drawing/2014/main" id="{EBE8F774-FED3-E845-9294-B648105840B8}"/>
              </a:ext>
            </a:extLst>
          </p:cNvPr>
          <p:cNvGraphicFramePr/>
          <p:nvPr>
            <p:extLst>
              <p:ext uri="{D42A27DB-BD31-4B8C-83A1-F6EECF244321}">
                <p14:modId xmlns:p14="http://schemas.microsoft.com/office/powerpoint/2010/main" val="2956460728"/>
              </p:ext>
            </p:extLst>
          </p:nvPr>
        </p:nvGraphicFramePr>
        <p:xfrm>
          <a:off x="1268802" y="882007"/>
          <a:ext cx="9739859" cy="3516015"/>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a:extLst>
              <a:ext uri="{FF2B5EF4-FFF2-40B4-BE49-F238E27FC236}">
                <a16:creationId xmlns:a16="http://schemas.microsoft.com/office/drawing/2014/main" id="{0BB346A4-0B29-264D-8562-953AD1CC649E}"/>
              </a:ext>
            </a:extLst>
          </p:cNvPr>
          <p:cNvSpPr txBox="1"/>
          <p:nvPr/>
        </p:nvSpPr>
        <p:spPr>
          <a:xfrm>
            <a:off x="722716" y="5915785"/>
            <a:ext cx="10603495" cy="400110"/>
          </a:xfrm>
          <a:prstGeom prst="rect">
            <a:avLst/>
          </a:prstGeom>
          <a:noFill/>
        </p:spPr>
        <p:txBody>
          <a:bodyPr wrap="square" rtlCol="0">
            <a:spAutoFit/>
          </a:bodyPr>
          <a:lstStyle/>
          <a:p>
            <a:r>
              <a:rPr lang="en-GB" sz="1000"/>
              <a:t>Education Endowment Foundation (2020). </a:t>
            </a:r>
            <a:r>
              <a:rPr lang="en-GB" sz="1000" i="1"/>
              <a:t>Texting Students and Study Supporter</a:t>
            </a:r>
            <a:r>
              <a:rPr lang="en-GB" sz="1000"/>
              <a:t>. Available at</a:t>
            </a:r>
            <a:r>
              <a:rPr lang="en-GB" sz="1000">
                <a:solidFill>
                  <a:schemeClr val="tx2"/>
                </a:solidFill>
              </a:rPr>
              <a:t>: </a:t>
            </a:r>
            <a:r>
              <a:rPr lang="en-GB" sz="1000">
                <a:solidFill>
                  <a:schemeClr val="accent3">
                    <a:lumMod val="60000"/>
                    <a:lumOff val="40000"/>
                  </a:schemeClr>
                </a:solidFill>
                <a:hlinkClick r:id="rId3">
                  <a:extLst>
                    <a:ext uri="{A12FA001-AC4F-418D-AE19-62706E023703}">
                      <ahyp:hlinkClr xmlns:ahyp="http://schemas.microsoft.com/office/drawing/2018/hyperlinkcolor" val="tx"/>
                    </a:ext>
                  </a:extLst>
                </a:hlinkClick>
              </a:rPr>
              <a:t>https://educationendowmentfoundation.org.uk/projects-and-evaluation/projects/texting-students-and-study-supporters/</a:t>
            </a:r>
            <a:r>
              <a:rPr lang="en-GB" sz="1000">
                <a:solidFill>
                  <a:schemeClr val="accent3">
                    <a:lumMod val="60000"/>
                    <a:lumOff val="40000"/>
                  </a:schemeClr>
                </a:solidFill>
              </a:rPr>
              <a:t> </a:t>
            </a:r>
          </a:p>
        </p:txBody>
      </p:sp>
    </p:spTree>
    <p:extLst>
      <p:ext uri="{BB962C8B-B14F-4D97-AF65-F5344CB8AC3E}">
        <p14:creationId xmlns:p14="http://schemas.microsoft.com/office/powerpoint/2010/main" val="400067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graphicEl>
                                              <a:chart seriesIdx="-4" categoryIdx="0" bldStep="category"/>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graphicEl>
                                              <a:chart seriesIdx="-4" categoryIdx="1" bldStep="category"/>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graphicEl>
                                              <a:chart seriesIdx="-4" categoryIdx="2" bldStep="category"/>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Chart bld="category"/>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21714316-D0D9-48FD-B8E2-7A212E792723}"/>
              </a:ext>
            </a:extLst>
          </p:cNvPr>
          <p:cNvGraphicFramePr>
            <a:graphicFrameLocks noGrp="1"/>
          </p:cNvGraphicFramePr>
          <p:nvPr>
            <p:ph idx="1"/>
            <p:extLst>
              <p:ext uri="{D42A27DB-BD31-4B8C-83A1-F6EECF244321}">
                <p14:modId xmlns:p14="http://schemas.microsoft.com/office/powerpoint/2010/main" val="3062235785"/>
              </p:ext>
            </p:extLst>
          </p:nvPr>
        </p:nvGraphicFramePr>
        <p:xfrm>
          <a:off x="-473205" y="1773172"/>
          <a:ext cx="7886700" cy="48210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a:extLst>
              <a:ext uri="{FF2B5EF4-FFF2-40B4-BE49-F238E27FC236}">
                <a16:creationId xmlns:a16="http://schemas.microsoft.com/office/drawing/2014/main" id="{1E3751AD-FCA0-4800-89CD-8FC30E814C21}"/>
              </a:ext>
            </a:extLst>
          </p:cNvPr>
          <p:cNvSpPr>
            <a:spLocks noGrp="1"/>
          </p:cNvSpPr>
          <p:nvPr>
            <p:ph type="sldNum" sz="quarter" idx="12"/>
          </p:nvPr>
        </p:nvSpPr>
        <p:spPr/>
        <p:txBody>
          <a:bodyPr/>
          <a:lstStyle/>
          <a:p>
            <a:fld id="{ABAAC70F-5A08-4087-BC3F-CD980DF159A0}" type="slidenum">
              <a:rPr lang="en-GB" smtClean="0"/>
              <a:t>16</a:t>
            </a:fld>
            <a:endParaRPr lang="en-GB"/>
          </a:p>
        </p:txBody>
      </p:sp>
      <p:graphicFrame>
        <p:nvGraphicFramePr>
          <p:cNvPr id="7" name="Diagram 6">
            <a:extLst>
              <a:ext uri="{FF2B5EF4-FFF2-40B4-BE49-F238E27FC236}">
                <a16:creationId xmlns:a16="http://schemas.microsoft.com/office/drawing/2014/main" id="{CF4FE52F-AE87-4BEC-98BE-5759B47EBEAF}"/>
              </a:ext>
            </a:extLst>
          </p:cNvPr>
          <p:cNvGraphicFramePr/>
          <p:nvPr>
            <p:extLst>
              <p:ext uri="{D42A27DB-BD31-4B8C-83A1-F6EECF244321}">
                <p14:modId xmlns:p14="http://schemas.microsoft.com/office/powerpoint/2010/main" val="2350474628"/>
              </p:ext>
            </p:extLst>
          </p:nvPr>
        </p:nvGraphicFramePr>
        <p:xfrm>
          <a:off x="6181165" y="1373544"/>
          <a:ext cx="5172635" cy="54186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8" name="Title 1">
            <a:extLst>
              <a:ext uri="{FF2B5EF4-FFF2-40B4-BE49-F238E27FC236}">
                <a16:creationId xmlns:a16="http://schemas.microsoft.com/office/drawing/2014/main" id="{71FA4F70-7BE4-8C4F-8419-AAA9234529E4}"/>
              </a:ext>
            </a:extLst>
          </p:cNvPr>
          <p:cNvSpPr txBox="1">
            <a:spLocks/>
          </p:cNvSpPr>
          <p:nvPr/>
        </p:nvSpPr>
        <p:spPr>
          <a:xfrm>
            <a:off x="0" y="933721"/>
            <a:ext cx="12192000" cy="718217"/>
          </a:xfrm>
          <a:prstGeom prst="rect">
            <a:avLst/>
          </a:prstGeom>
          <a:gradFill>
            <a:gsLst>
              <a:gs pos="12000">
                <a:schemeClr val="tx2"/>
              </a:gs>
              <a:gs pos="89000">
                <a:schemeClr val="accent1"/>
              </a:gs>
            </a:gsLst>
            <a:lin ang="10800000" scaled="1"/>
          </a:gra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r>
              <a:rPr lang="en-GB" dirty="0">
                <a:solidFill>
                  <a:schemeClr val="bg1"/>
                </a:solidFill>
              </a:rPr>
              <a:t>RCTs aren’t always right</a:t>
            </a:r>
          </a:p>
        </p:txBody>
      </p:sp>
    </p:spTree>
    <p:extLst>
      <p:ext uri="{BB962C8B-B14F-4D97-AF65-F5344CB8AC3E}">
        <p14:creationId xmlns:p14="http://schemas.microsoft.com/office/powerpoint/2010/main" val="555898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graphicEl>
                                              <a:dgm id="{010C2078-48AE-4899-B296-CB552C275817}"/>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graphicEl>
                                              <a:dgm id="{D48791E4-A9D6-4452-9557-2EA1DE49C4E4}"/>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graphicEl>
                                              <a:dgm id="{B70699F4-CF03-48C0-B0EB-CF2E205E0B5E}"/>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graphicEl>
                                              <a:dgm id="{5A36E16D-FEBD-4600-96E0-8895BB0AFBEE}"/>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graphicEl>
                                              <a:dgm id="{6CA11AE6-B9C4-4B4D-9AA2-D9B58130F6E9}"/>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graphicEl>
                                              <a:dgm id="{C99966A6-CAFD-493D-BAA2-9C103903C711}"/>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graphicEl>
                                              <a:dgm id="{35250F06-CA9E-42A5-A832-807251ACFA0C}"/>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graphicEl>
                                              <a:dgm id="{36EEEAAF-B06D-483B-BB2A-CC0FCA834EB3}"/>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graphicEl>
                                              <a:dgm id="{AACF74AC-CB3D-4A06-8C7F-D6731EBB7CB3}"/>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graphicEl>
                                              <a:dgm id="{BCC801C6-0C7A-4E7B-AC76-48AF620EF08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Graphic spid="7" grpId="0">
        <p:bldSub>
          <a:bldDgm bld="one"/>
        </p:bldSub>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8BC0E60-0EEF-43F0-B0D4-6645460D178D}"/>
              </a:ext>
            </a:extLst>
          </p:cNvPr>
          <p:cNvSpPr>
            <a:spLocks noGrp="1"/>
          </p:cNvSpPr>
          <p:nvPr>
            <p:ph type="sldNum" sz="quarter" idx="12"/>
          </p:nvPr>
        </p:nvSpPr>
        <p:spPr>
          <a:xfrm>
            <a:off x="8196594" y="6495691"/>
            <a:ext cx="2743200" cy="225784"/>
          </a:xfrm>
        </p:spPr>
        <p:txBody>
          <a:bodyPr/>
          <a:lstStyle/>
          <a:p>
            <a:fld id="{3AA6E59B-1D50-4E2A-9F3E-A166893D89E1}" type="slidenum">
              <a:rPr lang="en-GB" smtClean="0"/>
              <a:pPr/>
              <a:t>17</a:t>
            </a:fld>
            <a:endParaRPr lang="en-GB"/>
          </a:p>
        </p:txBody>
      </p:sp>
      <p:sp>
        <p:nvSpPr>
          <p:cNvPr id="4" name="Title 1">
            <a:extLst>
              <a:ext uri="{FF2B5EF4-FFF2-40B4-BE49-F238E27FC236}">
                <a16:creationId xmlns:a16="http://schemas.microsoft.com/office/drawing/2014/main" id="{E9289408-1A48-40BF-8762-523E5D1FF108}"/>
              </a:ext>
            </a:extLst>
          </p:cNvPr>
          <p:cNvSpPr>
            <a:spLocks noGrp="1"/>
          </p:cNvSpPr>
          <p:nvPr>
            <p:ph type="title"/>
          </p:nvPr>
        </p:nvSpPr>
        <p:spPr>
          <a:xfrm>
            <a:off x="1" y="956759"/>
            <a:ext cx="12191999" cy="991312"/>
          </a:xfrm>
        </p:spPr>
        <p:txBody>
          <a:bodyPr>
            <a:normAutofit fontScale="90000"/>
          </a:bodyPr>
          <a:lstStyle/>
          <a:p>
            <a:r>
              <a:rPr lang="en-GB"/>
              <a:t>Why this matters to student success &amp; outreach</a:t>
            </a:r>
          </a:p>
        </p:txBody>
      </p:sp>
      <p:sp>
        <p:nvSpPr>
          <p:cNvPr id="2" name="Rectangle 1">
            <a:extLst>
              <a:ext uri="{FF2B5EF4-FFF2-40B4-BE49-F238E27FC236}">
                <a16:creationId xmlns:a16="http://schemas.microsoft.com/office/drawing/2014/main" id="{5AC444DE-1D16-4D89-B6EC-1BEAD35E2723}"/>
              </a:ext>
            </a:extLst>
          </p:cNvPr>
          <p:cNvSpPr/>
          <p:nvPr/>
        </p:nvSpPr>
        <p:spPr>
          <a:xfrm>
            <a:off x="831961" y="2503816"/>
            <a:ext cx="10401670" cy="3539430"/>
          </a:xfrm>
          <a:prstGeom prst="rect">
            <a:avLst/>
          </a:prstGeom>
        </p:spPr>
        <p:txBody>
          <a:bodyPr wrap="square" lIns="91440" tIns="45720" rIns="91440" bIns="45720" anchor="t">
            <a:spAutoFit/>
          </a:bodyPr>
          <a:lstStyle/>
          <a:p>
            <a:pPr marL="342900" indent="-342900">
              <a:buFont typeface="Arial" panose="020B0604020202020204" pitchFamily="34" charset="0"/>
              <a:buChar char="•"/>
            </a:pPr>
            <a:r>
              <a:rPr lang="en-GB" sz="2800" dirty="0">
                <a:solidFill>
                  <a:schemeClr val="accent5"/>
                </a:solidFill>
                <a:latin typeface="Arial"/>
                <a:cs typeface="Arial"/>
              </a:rPr>
              <a:t>Very little existing research offering causal evidence.</a:t>
            </a:r>
          </a:p>
          <a:p>
            <a:pPr marL="342900" indent="-342900">
              <a:buFont typeface="Arial" panose="020B0604020202020204" pitchFamily="34" charset="0"/>
              <a:buChar char="•"/>
            </a:pPr>
            <a:r>
              <a:rPr lang="en-GB" sz="2800" dirty="0">
                <a:solidFill>
                  <a:schemeClr val="accent5"/>
                </a:solidFill>
                <a:latin typeface="Arial"/>
                <a:cs typeface="Arial"/>
              </a:rPr>
              <a:t>Evaluation support provided for free by TASO.</a:t>
            </a:r>
          </a:p>
          <a:p>
            <a:pPr marL="342900" indent="-342900">
              <a:buFont typeface="Arial" panose="020B0604020202020204" pitchFamily="34" charset="0"/>
              <a:buChar char="•"/>
            </a:pPr>
            <a:r>
              <a:rPr lang="en-GB" sz="2800" dirty="0">
                <a:solidFill>
                  <a:schemeClr val="accent5"/>
                </a:solidFill>
                <a:latin typeface="Arial"/>
                <a:cs typeface="Arial"/>
              </a:rPr>
              <a:t>Where programmes are oversubscribed, all that is required is a tweak to the recruitment process and use of online tracking for HE progression data.</a:t>
            </a:r>
          </a:p>
          <a:p>
            <a:pPr marL="342900" indent="-342900">
              <a:buFont typeface="Arial" panose="020B0604020202020204" pitchFamily="34" charset="0"/>
              <a:buChar char="•"/>
            </a:pPr>
            <a:r>
              <a:rPr lang="en-GB" sz="2800" dirty="0">
                <a:solidFill>
                  <a:schemeClr val="accent5"/>
                </a:solidFill>
                <a:latin typeface="Arial"/>
                <a:cs typeface="Arial"/>
              </a:rPr>
              <a:t>Once this system is in place it can be implemented over a number of years and the results aggregated (see next session).</a:t>
            </a:r>
          </a:p>
        </p:txBody>
      </p:sp>
    </p:spTree>
    <p:extLst>
      <p:ext uri="{BB962C8B-B14F-4D97-AF65-F5344CB8AC3E}">
        <p14:creationId xmlns:p14="http://schemas.microsoft.com/office/powerpoint/2010/main" val="39653015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6F96EA8-40B0-3A43-B98B-F2B4669D8EDA}"/>
              </a:ext>
            </a:extLst>
          </p:cNvPr>
          <p:cNvSpPr>
            <a:spLocks noGrp="1"/>
          </p:cNvSpPr>
          <p:nvPr>
            <p:ph type="sldNum" sz="quarter" idx="12"/>
          </p:nvPr>
        </p:nvSpPr>
        <p:spPr/>
        <p:txBody>
          <a:bodyPr/>
          <a:lstStyle/>
          <a:p>
            <a:fld id="{3AA6E59B-1D50-4E2A-9F3E-A166893D89E1}" type="slidenum">
              <a:rPr lang="en-GB" smtClean="0"/>
              <a:t>18</a:t>
            </a:fld>
            <a:endParaRPr lang="en-GB"/>
          </a:p>
        </p:txBody>
      </p:sp>
      <p:sp>
        <p:nvSpPr>
          <p:cNvPr id="5" name="Title 1">
            <a:extLst>
              <a:ext uri="{FF2B5EF4-FFF2-40B4-BE49-F238E27FC236}">
                <a16:creationId xmlns:a16="http://schemas.microsoft.com/office/drawing/2014/main" id="{5A0FE8E8-71BA-4B42-9D56-FF2C3779759B}"/>
              </a:ext>
            </a:extLst>
          </p:cNvPr>
          <p:cNvSpPr txBox="1">
            <a:spLocks/>
          </p:cNvSpPr>
          <p:nvPr/>
        </p:nvSpPr>
        <p:spPr>
          <a:xfrm>
            <a:off x="0" y="-808"/>
            <a:ext cx="12192000" cy="818859"/>
          </a:xfrm>
          <a:prstGeom prst="rect">
            <a:avLst/>
          </a:prstGeom>
          <a:gradFill>
            <a:gsLst>
              <a:gs pos="12000">
                <a:schemeClr val="tx2"/>
              </a:gs>
              <a:gs pos="89000">
                <a:schemeClr val="accent1"/>
              </a:gs>
            </a:gsLst>
            <a:lin ang="10800000" scaled="1"/>
          </a:gra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r>
              <a:rPr lang="en-GB" dirty="0">
                <a:solidFill>
                  <a:schemeClr val="bg1"/>
                </a:solidFill>
              </a:rPr>
              <a:t>Evaluation Methods Framework</a:t>
            </a:r>
          </a:p>
        </p:txBody>
      </p:sp>
      <p:sp>
        <p:nvSpPr>
          <p:cNvPr id="7" name="TextBox 6">
            <a:extLst>
              <a:ext uri="{FF2B5EF4-FFF2-40B4-BE49-F238E27FC236}">
                <a16:creationId xmlns:a16="http://schemas.microsoft.com/office/drawing/2014/main" id="{564B4208-11BD-9044-8F12-66141753AB04}"/>
              </a:ext>
            </a:extLst>
          </p:cNvPr>
          <p:cNvSpPr txBox="1"/>
          <p:nvPr/>
        </p:nvSpPr>
        <p:spPr>
          <a:xfrm>
            <a:off x="3808816" y="7949368"/>
            <a:ext cx="10603495" cy="400110"/>
          </a:xfrm>
          <a:prstGeom prst="rect">
            <a:avLst/>
          </a:prstGeom>
          <a:noFill/>
        </p:spPr>
        <p:txBody>
          <a:bodyPr wrap="square" rtlCol="0">
            <a:spAutoFit/>
          </a:bodyPr>
          <a:lstStyle/>
          <a:p>
            <a:r>
              <a:rPr lang="en-GB" sz="1000"/>
              <a:t>Education Endowment Fund (2020). </a:t>
            </a:r>
            <a:r>
              <a:rPr lang="en-GB" sz="1000" i="1"/>
              <a:t>Texting Students and Study Supporter</a:t>
            </a:r>
            <a:r>
              <a:rPr lang="en-GB" sz="1000"/>
              <a:t>. Available at</a:t>
            </a:r>
            <a:r>
              <a:rPr lang="en-GB" sz="1000">
                <a:solidFill>
                  <a:schemeClr val="tx2"/>
                </a:solidFill>
              </a:rPr>
              <a:t>: </a:t>
            </a:r>
            <a:r>
              <a:rPr lang="en-GB" sz="1000">
                <a:solidFill>
                  <a:schemeClr val="accent3">
                    <a:lumMod val="60000"/>
                    <a:lumOff val="40000"/>
                  </a:schemeClr>
                </a:solidFill>
                <a:hlinkClick r:id="rId3">
                  <a:extLst>
                    <a:ext uri="{A12FA001-AC4F-418D-AE19-62706E023703}">
                      <ahyp:hlinkClr xmlns:ahyp="http://schemas.microsoft.com/office/drawing/2018/hyperlinkcolor" val="tx"/>
                    </a:ext>
                  </a:extLst>
                </a:hlinkClick>
              </a:rPr>
              <a:t>https://educationendowmentfoundation.org.uk/projects-and-evaluation/projects/texting-students-and-study-supporters/</a:t>
            </a:r>
            <a:r>
              <a:rPr lang="en-GB" sz="1000">
                <a:solidFill>
                  <a:schemeClr val="accent3">
                    <a:lumMod val="60000"/>
                    <a:lumOff val="40000"/>
                  </a:schemeClr>
                </a:solidFill>
              </a:rPr>
              <a:t> </a:t>
            </a:r>
          </a:p>
        </p:txBody>
      </p:sp>
      <p:pic>
        <p:nvPicPr>
          <p:cNvPr id="6" name="Picture 5" descr="A screenshot of a cell phone&#10;&#10;Description automatically generated">
            <a:extLst>
              <a:ext uri="{FF2B5EF4-FFF2-40B4-BE49-F238E27FC236}">
                <a16:creationId xmlns:a16="http://schemas.microsoft.com/office/drawing/2014/main" id="{8B980599-4768-E84D-826A-1CD7C38F378B}"/>
              </a:ext>
            </a:extLst>
          </p:cNvPr>
          <p:cNvPicPr>
            <a:picLocks noChangeAspect="1"/>
          </p:cNvPicPr>
          <p:nvPr/>
        </p:nvPicPr>
        <p:blipFill rotWithShape="1">
          <a:blip r:embed="rId4">
            <a:extLst>
              <a:ext uri="{28A0092B-C50C-407E-A947-70E740481C1C}">
                <a14:useLocalDpi xmlns:a14="http://schemas.microsoft.com/office/drawing/2010/main" val="0"/>
              </a:ext>
            </a:extLst>
          </a:blip>
          <a:srcRect l="1917" t="1990" r="2750" b="1990"/>
          <a:stretch/>
        </p:blipFill>
        <p:spPr>
          <a:xfrm>
            <a:off x="2276976" y="1093955"/>
            <a:ext cx="7638719" cy="5514628"/>
          </a:xfrm>
          <a:prstGeom prst="rect">
            <a:avLst/>
          </a:prstGeom>
        </p:spPr>
      </p:pic>
    </p:spTree>
    <p:extLst>
      <p:ext uri="{BB962C8B-B14F-4D97-AF65-F5344CB8AC3E}">
        <p14:creationId xmlns:p14="http://schemas.microsoft.com/office/powerpoint/2010/main" val="7094141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6F96EA8-40B0-3A43-B98B-F2B4669D8EDA}"/>
              </a:ext>
            </a:extLst>
          </p:cNvPr>
          <p:cNvSpPr>
            <a:spLocks noGrp="1"/>
          </p:cNvSpPr>
          <p:nvPr>
            <p:ph type="sldNum" sz="quarter" idx="12"/>
          </p:nvPr>
        </p:nvSpPr>
        <p:spPr/>
        <p:txBody>
          <a:bodyPr/>
          <a:lstStyle/>
          <a:p>
            <a:fld id="{3AA6E59B-1D50-4E2A-9F3E-A166893D89E1}" type="slidenum">
              <a:rPr lang="en-GB" smtClean="0"/>
              <a:t>19</a:t>
            </a:fld>
            <a:endParaRPr lang="en-GB"/>
          </a:p>
        </p:txBody>
      </p:sp>
      <p:sp>
        <p:nvSpPr>
          <p:cNvPr id="5" name="Title 1">
            <a:extLst>
              <a:ext uri="{FF2B5EF4-FFF2-40B4-BE49-F238E27FC236}">
                <a16:creationId xmlns:a16="http://schemas.microsoft.com/office/drawing/2014/main" id="{5A0FE8E8-71BA-4B42-9D56-FF2C3779759B}"/>
              </a:ext>
            </a:extLst>
          </p:cNvPr>
          <p:cNvSpPr txBox="1">
            <a:spLocks/>
          </p:cNvSpPr>
          <p:nvPr/>
        </p:nvSpPr>
        <p:spPr>
          <a:xfrm>
            <a:off x="0" y="890588"/>
            <a:ext cx="12192000" cy="818859"/>
          </a:xfrm>
          <a:prstGeom prst="rect">
            <a:avLst/>
          </a:prstGeom>
          <a:gradFill>
            <a:gsLst>
              <a:gs pos="12000">
                <a:schemeClr val="tx2"/>
              </a:gs>
              <a:gs pos="89000">
                <a:schemeClr val="accent1"/>
              </a:gs>
            </a:gsLst>
            <a:lin ang="10800000" scaled="1"/>
          </a:gra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2"/>
                </a:solidFill>
                <a:latin typeface="+mj-lt"/>
                <a:ea typeface="+mj-ea"/>
                <a:cs typeface="+mj-cs"/>
              </a:defRPr>
            </a:lvl1pPr>
          </a:lstStyle>
          <a:p>
            <a:r>
              <a:rPr lang="en-GB" dirty="0">
                <a:solidFill>
                  <a:schemeClr val="bg1"/>
                </a:solidFill>
              </a:rPr>
              <a:t>Research Protocol</a:t>
            </a:r>
          </a:p>
        </p:txBody>
      </p:sp>
      <p:sp>
        <p:nvSpPr>
          <p:cNvPr id="7" name="TextBox 6">
            <a:extLst>
              <a:ext uri="{FF2B5EF4-FFF2-40B4-BE49-F238E27FC236}">
                <a16:creationId xmlns:a16="http://schemas.microsoft.com/office/drawing/2014/main" id="{564B4208-11BD-9044-8F12-66141753AB04}"/>
              </a:ext>
            </a:extLst>
          </p:cNvPr>
          <p:cNvSpPr txBox="1"/>
          <p:nvPr/>
        </p:nvSpPr>
        <p:spPr>
          <a:xfrm>
            <a:off x="3808816" y="7949368"/>
            <a:ext cx="10603495" cy="400110"/>
          </a:xfrm>
          <a:prstGeom prst="rect">
            <a:avLst/>
          </a:prstGeom>
          <a:noFill/>
        </p:spPr>
        <p:txBody>
          <a:bodyPr wrap="square" rtlCol="0">
            <a:spAutoFit/>
          </a:bodyPr>
          <a:lstStyle/>
          <a:p>
            <a:r>
              <a:rPr lang="en-GB" sz="1000"/>
              <a:t>Education Endowment Fund (2020). </a:t>
            </a:r>
            <a:r>
              <a:rPr lang="en-GB" sz="1000" i="1"/>
              <a:t>Texting Students and Study Supporter</a:t>
            </a:r>
            <a:r>
              <a:rPr lang="en-GB" sz="1000"/>
              <a:t>. Available at</a:t>
            </a:r>
            <a:r>
              <a:rPr lang="en-GB" sz="1000">
                <a:solidFill>
                  <a:schemeClr val="tx2"/>
                </a:solidFill>
              </a:rPr>
              <a:t>: </a:t>
            </a:r>
            <a:r>
              <a:rPr lang="en-GB" sz="1000">
                <a:solidFill>
                  <a:schemeClr val="accent3">
                    <a:lumMod val="60000"/>
                    <a:lumOff val="40000"/>
                  </a:schemeClr>
                </a:solidFill>
                <a:hlinkClick r:id="rId3">
                  <a:extLst>
                    <a:ext uri="{A12FA001-AC4F-418D-AE19-62706E023703}">
                      <ahyp:hlinkClr xmlns:ahyp="http://schemas.microsoft.com/office/drawing/2018/hyperlinkcolor" val="tx"/>
                    </a:ext>
                  </a:extLst>
                </a:hlinkClick>
              </a:rPr>
              <a:t>https://educationendowmentfoundation.org.uk/projects-and-evaluation/projects/texting-students-and-study-supporters/</a:t>
            </a:r>
            <a:r>
              <a:rPr lang="en-GB" sz="1000">
                <a:solidFill>
                  <a:schemeClr val="accent3">
                    <a:lumMod val="60000"/>
                    <a:lumOff val="40000"/>
                  </a:schemeClr>
                </a:solidFill>
              </a:rPr>
              <a:t> </a:t>
            </a:r>
          </a:p>
        </p:txBody>
      </p:sp>
      <p:pic>
        <p:nvPicPr>
          <p:cNvPr id="1026" name="Picture 2">
            <a:extLst>
              <a:ext uri="{FF2B5EF4-FFF2-40B4-BE49-F238E27FC236}">
                <a16:creationId xmlns:a16="http://schemas.microsoft.com/office/drawing/2014/main" id="{D3DB062D-4FB6-9D41-89CE-FD854121CA06}"/>
              </a:ext>
            </a:extLst>
          </p:cNvPr>
          <p:cNvPicPr>
            <a:picLocks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06361" y="4415939"/>
            <a:ext cx="8610600" cy="1905000"/>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3813D29-ADF7-E341-9268-3BE40F27EE28}"/>
              </a:ext>
            </a:extLst>
          </p:cNvPr>
          <p:cNvSpPr txBox="1"/>
          <p:nvPr/>
        </p:nvSpPr>
        <p:spPr>
          <a:xfrm>
            <a:off x="1790700" y="1783830"/>
            <a:ext cx="8610600" cy="2462213"/>
          </a:xfrm>
          <a:prstGeom prst="rect">
            <a:avLst/>
          </a:prstGeom>
          <a:noFill/>
        </p:spPr>
        <p:txBody>
          <a:bodyPr wrap="square" rtlCol="0">
            <a:spAutoFit/>
          </a:bodyPr>
          <a:lstStyle/>
          <a:p>
            <a:pPr marL="285750" indent="-285750">
              <a:buFont typeface="Arial" panose="020B0604020202020204" pitchFamily="34" charset="0"/>
              <a:buChar char="•"/>
            </a:pPr>
            <a:r>
              <a:rPr lang="en-GB" sz="2200"/>
              <a:t>A Research Protocol is a written document that describes the overall approach that will be used throughout your initiative, including its evaluation.</a:t>
            </a:r>
          </a:p>
          <a:p>
            <a:endParaRPr lang="en-GB" sz="2200"/>
          </a:p>
          <a:p>
            <a:pPr marL="285750" indent="-285750">
              <a:buFont typeface="Arial" panose="020B0604020202020204" pitchFamily="34" charset="0"/>
              <a:buChar char="•"/>
            </a:pPr>
            <a:r>
              <a:rPr lang="en-GB" sz="2200"/>
              <a:t>The protocol should be written as if it’s going to end up in the hands of someone who knows very little about your organisation, the reason for the research, or the intervention.</a:t>
            </a:r>
            <a:endParaRPr lang="en-US" sz="2200"/>
          </a:p>
        </p:txBody>
      </p:sp>
    </p:spTree>
    <p:extLst>
      <p:ext uri="{BB962C8B-B14F-4D97-AF65-F5344CB8AC3E}">
        <p14:creationId xmlns:p14="http://schemas.microsoft.com/office/powerpoint/2010/main" val="3556045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AC09F-E727-491D-BF07-51D0A26D8D8B}"/>
              </a:ext>
            </a:extLst>
          </p:cNvPr>
          <p:cNvSpPr>
            <a:spLocks noGrp="1"/>
          </p:cNvSpPr>
          <p:nvPr>
            <p:ph type="title"/>
          </p:nvPr>
        </p:nvSpPr>
        <p:spPr>
          <a:xfrm>
            <a:off x="-463" y="223507"/>
            <a:ext cx="12188751" cy="825806"/>
          </a:xfrm>
          <a:gradFill flip="none" rotWithShape="1">
            <a:gsLst>
              <a:gs pos="12000">
                <a:schemeClr val="tx2"/>
              </a:gs>
              <a:gs pos="89000">
                <a:schemeClr val="accent1"/>
              </a:gs>
            </a:gsLst>
            <a:lin ang="10800000" scaled="1"/>
            <a:tileRect/>
          </a:gradFill>
        </p:spPr>
        <p:txBody>
          <a:bodyPr>
            <a:normAutofit/>
          </a:bodyPr>
          <a:lstStyle/>
          <a:p>
            <a:r>
              <a:rPr lang="en-GB">
                <a:solidFill>
                  <a:schemeClr val="bg1"/>
                </a:solidFill>
              </a:rPr>
              <a:t>Outline of session</a:t>
            </a:r>
          </a:p>
        </p:txBody>
      </p:sp>
      <p:sp>
        <p:nvSpPr>
          <p:cNvPr id="5" name="Slide Number Placeholder 4">
            <a:extLst>
              <a:ext uri="{FF2B5EF4-FFF2-40B4-BE49-F238E27FC236}">
                <a16:creationId xmlns:a16="http://schemas.microsoft.com/office/drawing/2014/main" id="{3E86BD62-921A-45EA-91A0-CF3AB1D783DF}"/>
              </a:ext>
            </a:extLst>
          </p:cNvPr>
          <p:cNvSpPr>
            <a:spLocks noGrp="1"/>
          </p:cNvSpPr>
          <p:nvPr>
            <p:ph type="sldNum" sz="quarter" idx="12"/>
          </p:nvPr>
        </p:nvSpPr>
        <p:spPr>
          <a:xfrm>
            <a:off x="9230264" y="6476837"/>
            <a:ext cx="2743200" cy="225784"/>
          </a:xfrm>
        </p:spPr>
        <p:txBody>
          <a:bodyPr/>
          <a:lstStyle/>
          <a:p>
            <a:fld id="{ABAAC70F-5A08-4087-BC3F-CD980DF159A0}" type="slidenum">
              <a:rPr lang="en-GB" smtClean="0"/>
              <a:t>2</a:t>
            </a:fld>
            <a:endParaRPr lang="en-GB"/>
          </a:p>
        </p:txBody>
      </p:sp>
      <p:sp>
        <p:nvSpPr>
          <p:cNvPr id="10" name="Oval 9">
            <a:extLst>
              <a:ext uri="{FF2B5EF4-FFF2-40B4-BE49-F238E27FC236}">
                <a16:creationId xmlns:a16="http://schemas.microsoft.com/office/drawing/2014/main" id="{823FA4D4-BA1E-426E-B96A-70EC202BB162}"/>
              </a:ext>
            </a:extLst>
          </p:cNvPr>
          <p:cNvSpPr/>
          <p:nvPr/>
        </p:nvSpPr>
        <p:spPr>
          <a:xfrm>
            <a:off x="368638" y="1884139"/>
            <a:ext cx="547200" cy="545895"/>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prstClr val="white"/>
                </a:solidFill>
                <a:latin typeface="Calibri"/>
              </a:rPr>
              <a:t>1</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DB3C4A7B-F531-4C5E-87FF-7459010FFBAD}"/>
              </a:ext>
            </a:extLst>
          </p:cNvPr>
          <p:cNvSpPr txBox="1"/>
          <p:nvPr/>
        </p:nvSpPr>
        <p:spPr>
          <a:xfrm>
            <a:off x="1076400" y="1882060"/>
            <a:ext cx="8190272" cy="545895"/>
          </a:xfrm>
          <a:prstGeom prst="rect">
            <a:avLst/>
          </a:prstGeom>
          <a:solidFill>
            <a:schemeClr val="bg2"/>
          </a:solidFill>
        </p:spPr>
        <p:txBody>
          <a:bodyPr wrap="square" rtlCol="0">
            <a:noAutofit/>
          </a:bodyPr>
          <a:lstStyle>
            <a:defPPr>
              <a:defRPr lang="en-US"/>
            </a:defPPr>
            <a:lvl1pPr marR="0" lvl="0" indent="0" defTabSz="914400" fontAlgn="auto">
              <a:lnSpc>
                <a:spcPct val="100000"/>
              </a:lnSpc>
              <a:spcBef>
                <a:spcPts val="0"/>
              </a:spcBef>
              <a:spcAft>
                <a:spcPts val="0"/>
              </a:spcAft>
              <a:buClrTx/>
              <a:buSzTx/>
              <a:buFontTx/>
              <a:buNone/>
              <a:tabLst/>
              <a:defRPr kumimoji="0" sz="2800" b="0" i="0" u="none" strike="noStrike" cap="none" spc="0" normalizeH="0" baseline="0">
                <a:ln>
                  <a:noFill/>
                </a:ln>
                <a:solidFill>
                  <a:srgbClr val="0A2D50"/>
                </a:solidFill>
                <a:effectLst/>
                <a:uLnTx/>
                <a:uFillTx/>
                <a:latin typeface="Kings Caslon Text" panose="02000503000000020003" pitchFamily="2" charset="0"/>
              </a:defRPr>
            </a:lvl1pPr>
          </a:lstStyle>
          <a:p>
            <a:r>
              <a:rPr lang="en-GB" sz="2400" dirty="0">
                <a:latin typeface="+mn-lt"/>
              </a:rPr>
              <a:t>The Evaluation Cycle: Measure Stage</a:t>
            </a:r>
          </a:p>
        </p:txBody>
      </p:sp>
      <p:sp>
        <p:nvSpPr>
          <p:cNvPr id="12" name="Oval 11">
            <a:extLst>
              <a:ext uri="{FF2B5EF4-FFF2-40B4-BE49-F238E27FC236}">
                <a16:creationId xmlns:a16="http://schemas.microsoft.com/office/drawing/2014/main" id="{5169DA3B-3D9C-4F13-9F26-03542E438EE7}"/>
              </a:ext>
            </a:extLst>
          </p:cNvPr>
          <p:cNvSpPr/>
          <p:nvPr/>
        </p:nvSpPr>
        <p:spPr>
          <a:xfrm>
            <a:off x="368638" y="2603645"/>
            <a:ext cx="547200" cy="545895"/>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prstClr val="white"/>
                </a:solidFill>
                <a:latin typeface="Calibri"/>
              </a:rPr>
              <a:t>2</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A2824CBD-365D-48E0-B091-FA515917F8E9}"/>
              </a:ext>
            </a:extLst>
          </p:cNvPr>
          <p:cNvSpPr txBox="1"/>
          <p:nvPr/>
        </p:nvSpPr>
        <p:spPr>
          <a:xfrm>
            <a:off x="1076400" y="2601788"/>
            <a:ext cx="8190272" cy="545895"/>
          </a:xfrm>
          <a:prstGeom prst="rect">
            <a:avLst/>
          </a:prstGeom>
          <a:solidFill>
            <a:schemeClr val="bg2"/>
          </a:solidFill>
        </p:spPr>
        <p:txBody>
          <a:bodyPr wrap="square" rtlCol="0">
            <a:noAutofit/>
          </a:bodyPr>
          <a:lstStyle>
            <a:defPPr>
              <a:defRPr lang="en-US"/>
            </a:defPPr>
            <a:lvl1pPr marR="0" lvl="0" indent="0" defTabSz="914400" fontAlgn="auto">
              <a:lnSpc>
                <a:spcPct val="100000"/>
              </a:lnSpc>
              <a:spcBef>
                <a:spcPts val="0"/>
              </a:spcBef>
              <a:spcAft>
                <a:spcPts val="0"/>
              </a:spcAft>
              <a:buClrTx/>
              <a:buSzTx/>
              <a:buFontTx/>
              <a:buNone/>
              <a:tabLst/>
              <a:defRPr kumimoji="0" sz="2800" b="0" i="0" u="none" strike="noStrike" cap="none" spc="0" normalizeH="0" baseline="0">
                <a:ln>
                  <a:noFill/>
                </a:ln>
                <a:solidFill>
                  <a:srgbClr val="0A2D50"/>
                </a:solidFill>
                <a:effectLst/>
                <a:uLnTx/>
                <a:uFillTx/>
                <a:latin typeface="Kings Caslon Text" panose="02000503000000020003" pitchFamily="2" charset="0"/>
              </a:defRPr>
            </a:lvl1pPr>
          </a:lstStyle>
          <a:p>
            <a:r>
              <a:rPr lang="en-GB" sz="2400">
                <a:latin typeface="+mn-lt"/>
              </a:rPr>
              <a:t>Developing your outcome measures + collation</a:t>
            </a:r>
          </a:p>
          <a:p>
            <a:endParaRPr lang="en-GB" sz="2400">
              <a:latin typeface="+mn-lt"/>
            </a:endParaRPr>
          </a:p>
          <a:p>
            <a:endParaRPr lang="en-GB"/>
          </a:p>
        </p:txBody>
      </p:sp>
      <p:sp>
        <p:nvSpPr>
          <p:cNvPr id="14" name="Oval 13">
            <a:extLst>
              <a:ext uri="{FF2B5EF4-FFF2-40B4-BE49-F238E27FC236}">
                <a16:creationId xmlns:a16="http://schemas.microsoft.com/office/drawing/2014/main" id="{C1E76861-8F9C-42D6-B74D-F58E9EDF2F98}"/>
              </a:ext>
            </a:extLst>
          </p:cNvPr>
          <p:cNvSpPr/>
          <p:nvPr/>
        </p:nvSpPr>
        <p:spPr>
          <a:xfrm>
            <a:off x="368638" y="3314499"/>
            <a:ext cx="547200" cy="545895"/>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prstClr val="white"/>
                </a:solidFill>
                <a:latin typeface="Calibri"/>
              </a:rPr>
              <a:t>3</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E2CAFD0F-C07A-431A-9024-1D7417A64D88}"/>
              </a:ext>
            </a:extLst>
          </p:cNvPr>
          <p:cNvSpPr txBox="1"/>
          <p:nvPr/>
        </p:nvSpPr>
        <p:spPr>
          <a:xfrm>
            <a:off x="1076400" y="3314499"/>
            <a:ext cx="8190272" cy="545895"/>
          </a:xfrm>
          <a:prstGeom prst="rect">
            <a:avLst/>
          </a:prstGeom>
          <a:solidFill>
            <a:schemeClr val="bg2"/>
          </a:solidFill>
        </p:spPr>
        <p:txBody>
          <a:bodyPr wrap="square" rtlCol="0">
            <a:noAutofit/>
          </a:bodyPr>
          <a:lstStyle>
            <a:defPPr>
              <a:defRPr lang="en-US"/>
            </a:defPPr>
            <a:lvl1pPr marR="0" lvl="0" indent="0" defTabSz="914400" fontAlgn="auto">
              <a:lnSpc>
                <a:spcPct val="100000"/>
              </a:lnSpc>
              <a:spcBef>
                <a:spcPts val="0"/>
              </a:spcBef>
              <a:spcAft>
                <a:spcPts val="0"/>
              </a:spcAft>
              <a:buClrTx/>
              <a:buSzTx/>
              <a:buFontTx/>
              <a:buNone/>
              <a:tabLst/>
              <a:defRPr kumimoji="0" sz="2800" b="0" i="0" u="none" strike="noStrike" cap="none" spc="0" normalizeH="0" baseline="0">
                <a:ln>
                  <a:noFill/>
                </a:ln>
                <a:solidFill>
                  <a:srgbClr val="0A2D50"/>
                </a:solidFill>
                <a:effectLst/>
                <a:uLnTx/>
                <a:uFillTx/>
                <a:latin typeface="Kings Caslon Text" panose="02000503000000020003" pitchFamily="2" charset="0"/>
              </a:defRPr>
            </a:lvl1pPr>
          </a:lstStyle>
          <a:p>
            <a:r>
              <a:rPr lang="en-GB" sz="2400">
                <a:latin typeface="+mn-lt"/>
              </a:rPr>
              <a:t>Choosing the right research method(s)</a:t>
            </a:r>
          </a:p>
        </p:txBody>
      </p:sp>
      <p:sp>
        <p:nvSpPr>
          <p:cNvPr id="16" name="Oval 15">
            <a:extLst>
              <a:ext uri="{FF2B5EF4-FFF2-40B4-BE49-F238E27FC236}">
                <a16:creationId xmlns:a16="http://schemas.microsoft.com/office/drawing/2014/main" id="{6D7FF677-5F76-4C11-B401-A7496B753168}"/>
              </a:ext>
            </a:extLst>
          </p:cNvPr>
          <p:cNvSpPr/>
          <p:nvPr/>
        </p:nvSpPr>
        <p:spPr>
          <a:xfrm>
            <a:off x="368638" y="4035030"/>
            <a:ext cx="547200" cy="545895"/>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prstClr val="white"/>
                </a:solidFill>
                <a:latin typeface="Calibri"/>
              </a:rPr>
              <a:t>4</a:t>
            </a:r>
            <a:endParaRPr kumimoji="0" lang="en-GB"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7" name="TextBox 16">
            <a:extLst>
              <a:ext uri="{FF2B5EF4-FFF2-40B4-BE49-F238E27FC236}">
                <a16:creationId xmlns:a16="http://schemas.microsoft.com/office/drawing/2014/main" id="{957DBA73-42FA-4F00-A231-8E8144AE753E}"/>
              </a:ext>
            </a:extLst>
          </p:cNvPr>
          <p:cNvSpPr txBox="1"/>
          <p:nvPr/>
        </p:nvSpPr>
        <p:spPr>
          <a:xfrm>
            <a:off x="1076400" y="4027512"/>
            <a:ext cx="8190272" cy="553413"/>
          </a:xfrm>
          <a:prstGeom prst="rect">
            <a:avLst/>
          </a:prstGeom>
          <a:solidFill>
            <a:schemeClr val="bg2"/>
          </a:solidFill>
        </p:spPr>
        <p:txBody>
          <a:bodyPr wrap="square" rtlCol="0">
            <a:noAutofit/>
          </a:bodyPr>
          <a:lstStyle>
            <a:defPPr>
              <a:defRPr lang="en-US"/>
            </a:defPPr>
            <a:lvl1pPr marR="0" lvl="0" indent="0" defTabSz="914400" fontAlgn="auto">
              <a:lnSpc>
                <a:spcPct val="100000"/>
              </a:lnSpc>
              <a:spcBef>
                <a:spcPts val="0"/>
              </a:spcBef>
              <a:spcAft>
                <a:spcPts val="0"/>
              </a:spcAft>
              <a:buClrTx/>
              <a:buSzTx/>
              <a:buFontTx/>
              <a:buNone/>
              <a:tabLst/>
              <a:defRPr kumimoji="0" sz="2800" b="0" i="0" u="none" strike="noStrike" cap="none" spc="0" normalizeH="0" baseline="0">
                <a:ln>
                  <a:noFill/>
                </a:ln>
                <a:solidFill>
                  <a:srgbClr val="0A2D50"/>
                </a:solidFill>
                <a:effectLst/>
                <a:uLnTx/>
                <a:uFillTx/>
                <a:latin typeface="Kings Caslon Text" panose="02000503000000020003" pitchFamily="2" charset="0"/>
              </a:defRPr>
            </a:lvl1pPr>
          </a:lstStyle>
          <a:p>
            <a:r>
              <a:rPr lang="en-GB" sz="2400">
                <a:latin typeface="+mn-lt"/>
              </a:rPr>
              <a:t>Creating a research protocol</a:t>
            </a:r>
          </a:p>
          <a:p>
            <a:r>
              <a:rPr lang="en-GB" sz="2400">
                <a:latin typeface="+mn-lt"/>
              </a:rPr>
              <a:t> </a:t>
            </a:r>
          </a:p>
        </p:txBody>
      </p:sp>
      <p:sp>
        <p:nvSpPr>
          <p:cNvPr id="18" name="Oval 17">
            <a:extLst>
              <a:ext uri="{FF2B5EF4-FFF2-40B4-BE49-F238E27FC236}">
                <a16:creationId xmlns:a16="http://schemas.microsoft.com/office/drawing/2014/main" id="{16339647-468A-4B47-B429-EF64C861AC59}"/>
              </a:ext>
            </a:extLst>
          </p:cNvPr>
          <p:cNvSpPr/>
          <p:nvPr/>
        </p:nvSpPr>
        <p:spPr>
          <a:xfrm>
            <a:off x="368638" y="4776983"/>
            <a:ext cx="547200" cy="545895"/>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a:ea typeface="+mn-ea"/>
                <a:cs typeface="+mn-cs"/>
              </a:rPr>
              <a:t>5</a:t>
            </a:r>
          </a:p>
        </p:txBody>
      </p:sp>
      <p:sp>
        <p:nvSpPr>
          <p:cNvPr id="19" name="TextBox 18">
            <a:extLst>
              <a:ext uri="{FF2B5EF4-FFF2-40B4-BE49-F238E27FC236}">
                <a16:creationId xmlns:a16="http://schemas.microsoft.com/office/drawing/2014/main" id="{2D20DC89-3D9F-CD4B-A008-9BFA13B061F6}"/>
              </a:ext>
            </a:extLst>
          </p:cNvPr>
          <p:cNvSpPr txBox="1"/>
          <p:nvPr/>
        </p:nvSpPr>
        <p:spPr>
          <a:xfrm>
            <a:off x="1076400" y="4783842"/>
            <a:ext cx="8190272" cy="553413"/>
          </a:xfrm>
          <a:prstGeom prst="rect">
            <a:avLst/>
          </a:prstGeom>
          <a:solidFill>
            <a:schemeClr val="bg2"/>
          </a:solidFill>
        </p:spPr>
        <p:txBody>
          <a:bodyPr wrap="square" rtlCol="0">
            <a:noAutofit/>
          </a:bodyPr>
          <a:lstStyle>
            <a:defPPr>
              <a:defRPr lang="en-US"/>
            </a:defPPr>
            <a:lvl1pPr marR="0" lvl="0" indent="0" defTabSz="914400" fontAlgn="auto">
              <a:lnSpc>
                <a:spcPct val="100000"/>
              </a:lnSpc>
              <a:spcBef>
                <a:spcPts val="0"/>
              </a:spcBef>
              <a:spcAft>
                <a:spcPts val="0"/>
              </a:spcAft>
              <a:buClrTx/>
              <a:buSzTx/>
              <a:buFontTx/>
              <a:buNone/>
              <a:tabLst/>
              <a:defRPr kumimoji="0" sz="2800" b="0" i="0" u="none" strike="noStrike" cap="none" spc="0" normalizeH="0" baseline="0">
                <a:ln>
                  <a:noFill/>
                </a:ln>
                <a:solidFill>
                  <a:srgbClr val="0A2D50"/>
                </a:solidFill>
                <a:effectLst/>
                <a:uLnTx/>
                <a:uFillTx/>
                <a:latin typeface="Kings Caslon Text" panose="02000503000000020003" pitchFamily="2" charset="0"/>
              </a:defRPr>
            </a:lvl1pPr>
          </a:lstStyle>
          <a:p>
            <a:r>
              <a:rPr lang="en-GB" sz="2400" dirty="0">
                <a:latin typeface="+mn-lt"/>
              </a:rPr>
              <a:t>Questions</a:t>
            </a:r>
          </a:p>
          <a:p>
            <a:r>
              <a:rPr lang="en-GB" sz="2400" dirty="0">
                <a:latin typeface="+mn-lt"/>
              </a:rPr>
              <a:t> </a:t>
            </a:r>
          </a:p>
        </p:txBody>
      </p:sp>
    </p:spTree>
    <p:extLst>
      <p:ext uri="{BB962C8B-B14F-4D97-AF65-F5344CB8AC3E}">
        <p14:creationId xmlns:p14="http://schemas.microsoft.com/office/powerpoint/2010/main" val="4186170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AC09F-E727-491D-BF07-51D0A26D8D8B}"/>
              </a:ext>
            </a:extLst>
          </p:cNvPr>
          <p:cNvSpPr>
            <a:spLocks noGrp="1"/>
          </p:cNvSpPr>
          <p:nvPr>
            <p:ph type="title"/>
          </p:nvPr>
        </p:nvSpPr>
        <p:spPr>
          <a:xfrm>
            <a:off x="6488" y="-2055"/>
            <a:ext cx="12182104" cy="823565"/>
          </a:xfrm>
          <a:gradFill>
            <a:gsLst>
              <a:gs pos="12000">
                <a:schemeClr val="tx2"/>
              </a:gs>
              <a:gs pos="89000">
                <a:schemeClr val="accent1"/>
              </a:gs>
            </a:gsLst>
            <a:lin ang="0" scaled="1"/>
          </a:gradFill>
        </p:spPr>
        <p:txBody>
          <a:bodyPr>
            <a:normAutofit/>
          </a:bodyPr>
          <a:lstStyle/>
          <a:p>
            <a:r>
              <a:rPr lang="en-GB" dirty="0">
                <a:solidFill>
                  <a:schemeClr val="bg1"/>
                </a:solidFill>
              </a:rPr>
              <a:t>Lessons from the field</a:t>
            </a:r>
          </a:p>
        </p:txBody>
      </p:sp>
      <p:sp>
        <p:nvSpPr>
          <p:cNvPr id="5" name="Slide Number Placeholder 4">
            <a:extLst>
              <a:ext uri="{FF2B5EF4-FFF2-40B4-BE49-F238E27FC236}">
                <a16:creationId xmlns:a16="http://schemas.microsoft.com/office/drawing/2014/main" id="{3E86BD62-921A-45EA-91A0-CF3AB1D783DF}"/>
              </a:ext>
            </a:extLst>
          </p:cNvPr>
          <p:cNvSpPr>
            <a:spLocks noGrp="1"/>
          </p:cNvSpPr>
          <p:nvPr>
            <p:ph type="sldNum" sz="quarter" idx="12"/>
          </p:nvPr>
        </p:nvSpPr>
        <p:spPr/>
        <p:txBody>
          <a:bodyPr/>
          <a:lstStyle/>
          <a:p>
            <a:fld id="{ABAAC70F-5A08-4087-BC3F-CD980DF159A0}" type="slidenum">
              <a:rPr lang="en-GB" smtClean="0"/>
              <a:t>20</a:t>
            </a:fld>
            <a:endParaRPr lang="en-GB"/>
          </a:p>
        </p:txBody>
      </p:sp>
      <p:sp>
        <p:nvSpPr>
          <p:cNvPr id="6" name="Oval 5">
            <a:extLst>
              <a:ext uri="{FF2B5EF4-FFF2-40B4-BE49-F238E27FC236}">
                <a16:creationId xmlns:a16="http://schemas.microsoft.com/office/drawing/2014/main" id="{4EFD0659-09B1-49FB-842B-B1D2FB764E10}"/>
              </a:ext>
            </a:extLst>
          </p:cNvPr>
          <p:cNvSpPr/>
          <p:nvPr/>
        </p:nvSpPr>
        <p:spPr>
          <a:xfrm>
            <a:off x="368638" y="1192232"/>
            <a:ext cx="547200" cy="545895"/>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a:ea typeface="+mn-ea"/>
                <a:cs typeface="+mn-cs"/>
              </a:rPr>
              <a:t>1</a:t>
            </a:r>
          </a:p>
        </p:txBody>
      </p:sp>
      <p:sp>
        <p:nvSpPr>
          <p:cNvPr id="7" name="TextBox 6">
            <a:extLst>
              <a:ext uri="{FF2B5EF4-FFF2-40B4-BE49-F238E27FC236}">
                <a16:creationId xmlns:a16="http://schemas.microsoft.com/office/drawing/2014/main" id="{40652B89-4DCF-4FC5-A7D3-84108DC5272D}"/>
              </a:ext>
            </a:extLst>
          </p:cNvPr>
          <p:cNvSpPr txBox="1"/>
          <p:nvPr/>
        </p:nvSpPr>
        <p:spPr>
          <a:xfrm>
            <a:off x="1088298" y="1186953"/>
            <a:ext cx="5631102" cy="545895"/>
          </a:xfrm>
          <a:prstGeom prst="rect">
            <a:avLst/>
          </a:prstGeom>
          <a:solidFill>
            <a:schemeClr val="bg2"/>
          </a:solidFill>
        </p:spPr>
        <p:txBody>
          <a:bodyPr wrap="square" rtlCol="0">
            <a:noAutofit/>
          </a:bodyPr>
          <a:lstStyle/>
          <a:p>
            <a:pPr>
              <a:defRPr/>
            </a:pPr>
            <a:r>
              <a:rPr lang="en-GB" sz="2400"/>
              <a:t>Know the </a:t>
            </a:r>
            <a:r>
              <a:rPr lang="en-GB" sz="2400">
                <a:solidFill>
                  <a:schemeClr val="accent1"/>
                </a:solidFill>
              </a:rPr>
              <a:t>data journey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0A2D50"/>
              </a:solidFill>
              <a:effectLst/>
              <a:uLnTx/>
              <a:uFillTx/>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002060"/>
              </a:solidFill>
              <a:effectLst/>
              <a:uLnTx/>
              <a:uFillTx/>
              <a:latin typeface="Kings Caslon Text" panose="02000503000000020003" pitchFamily="2" charset="0"/>
              <a:ea typeface="+mn-ea"/>
              <a:cs typeface="+mn-cs"/>
            </a:endParaRPr>
          </a:p>
        </p:txBody>
      </p:sp>
      <p:sp>
        <p:nvSpPr>
          <p:cNvPr id="10" name="Oval 9">
            <a:extLst>
              <a:ext uri="{FF2B5EF4-FFF2-40B4-BE49-F238E27FC236}">
                <a16:creationId xmlns:a16="http://schemas.microsoft.com/office/drawing/2014/main" id="{823FA4D4-BA1E-426E-B96A-70EC202BB162}"/>
              </a:ext>
            </a:extLst>
          </p:cNvPr>
          <p:cNvSpPr/>
          <p:nvPr/>
        </p:nvSpPr>
        <p:spPr>
          <a:xfrm>
            <a:off x="368638" y="1960595"/>
            <a:ext cx="547200" cy="545895"/>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a:ea typeface="+mn-ea"/>
                <a:cs typeface="+mn-cs"/>
              </a:rPr>
              <a:t>2</a:t>
            </a:r>
          </a:p>
        </p:txBody>
      </p:sp>
      <p:sp>
        <p:nvSpPr>
          <p:cNvPr id="11" name="TextBox 10">
            <a:extLst>
              <a:ext uri="{FF2B5EF4-FFF2-40B4-BE49-F238E27FC236}">
                <a16:creationId xmlns:a16="http://schemas.microsoft.com/office/drawing/2014/main" id="{DB3C4A7B-F531-4C5E-87FF-7459010FFBAD}"/>
              </a:ext>
            </a:extLst>
          </p:cNvPr>
          <p:cNvSpPr txBox="1"/>
          <p:nvPr/>
        </p:nvSpPr>
        <p:spPr>
          <a:xfrm>
            <a:off x="1045166" y="1965978"/>
            <a:ext cx="5674235" cy="545895"/>
          </a:xfrm>
          <a:prstGeom prst="rect">
            <a:avLst/>
          </a:prstGeom>
          <a:solidFill>
            <a:schemeClr val="bg2"/>
          </a:solidFill>
        </p:spPr>
        <p:txBody>
          <a:bodyPr wrap="square" rtlCol="0">
            <a:noAutofit/>
          </a:bodyPr>
          <a:lstStyle>
            <a:defPPr>
              <a:defRPr lang="en-US"/>
            </a:defPPr>
            <a:lvl1pPr marR="0" lvl="0" indent="0" defTabSz="914400" fontAlgn="auto">
              <a:lnSpc>
                <a:spcPct val="100000"/>
              </a:lnSpc>
              <a:spcBef>
                <a:spcPts val="0"/>
              </a:spcBef>
              <a:spcAft>
                <a:spcPts val="0"/>
              </a:spcAft>
              <a:buClrTx/>
              <a:buSzTx/>
              <a:buFontTx/>
              <a:buNone/>
              <a:tabLst/>
              <a:defRPr kumimoji="0" sz="2800" b="0" i="0" u="none" strike="noStrike" cap="none" spc="0" normalizeH="0" baseline="0">
                <a:ln>
                  <a:noFill/>
                </a:ln>
                <a:solidFill>
                  <a:srgbClr val="0A2D50"/>
                </a:solidFill>
                <a:effectLst/>
                <a:uLnTx/>
                <a:uFillTx/>
                <a:latin typeface="Kings Caslon Text" panose="02000503000000020003" pitchFamily="2" charset="0"/>
              </a:defRPr>
            </a:lvl1pPr>
          </a:lstStyle>
          <a:p>
            <a:r>
              <a:rPr lang="en-GB" sz="2400">
                <a:solidFill>
                  <a:schemeClr val="tx1"/>
                </a:solidFill>
                <a:latin typeface="+mn-lt"/>
              </a:rPr>
              <a:t>Get to know the </a:t>
            </a:r>
            <a:r>
              <a:rPr lang="en-GB" sz="2400">
                <a:solidFill>
                  <a:schemeClr val="accent1"/>
                </a:solidFill>
                <a:latin typeface="+mn-lt"/>
              </a:rPr>
              <a:t>system</a:t>
            </a:r>
            <a:r>
              <a:rPr lang="en-GB" sz="2400">
                <a:latin typeface="+mn-lt"/>
              </a:rPr>
              <a:t> </a:t>
            </a:r>
            <a:r>
              <a:rPr lang="en-GB" sz="2400" i="1">
                <a:solidFill>
                  <a:schemeClr val="tx1"/>
                </a:solidFill>
                <a:latin typeface="+mn-lt"/>
              </a:rPr>
              <a:t>and</a:t>
            </a:r>
            <a:r>
              <a:rPr lang="en-GB" sz="2400">
                <a:solidFill>
                  <a:schemeClr val="tx1"/>
                </a:solidFill>
                <a:latin typeface="+mn-lt"/>
              </a:rPr>
              <a:t> the </a:t>
            </a:r>
            <a:r>
              <a:rPr lang="en-GB" sz="2400">
                <a:solidFill>
                  <a:schemeClr val="accent1"/>
                </a:solidFill>
                <a:latin typeface="+mn-lt"/>
              </a:rPr>
              <a:t>people</a:t>
            </a:r>
          </a:p>
        </p:txBody>
      </p:sp>
      <p:sp>
        <p:nvSpPr>
          <p:cNvPr id="12" name="Oval 11">
            <a:extLst>
              <a:ext uri="{FF2B5EF4-FFF2-40B4-BE49-F238E27FC236}">
                <a16:creationId xmlns:a16="http://schemas.microsoft.com/office/drawing/2014/main" id="{5169DA3B-3D9C-4F13-9F26-03542E438EE7}"/>
              </a:ext>
            </a:extLst>
          </p:cNvPr>
          <p:cNvSpPr/>
          <p:nvPr/>
        </p:nvSpPr>
        <p:spPr>
          <a:xfrm>
            <a:off x="368638" y="2724731"/>
            <a:ext cx="547200" cy="545895"/>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a:ea typeface="+mn-ea"/>
                <a:cs typeface="+mn-cs"/>
              </a:rPr>
              <a:t>3</a:t>
            </a:r>
          </a:p>
        </p:txBody>
      </p:sp>
      <p:sp>
        <p:nvSpPr>
          <p:cNvPr id="13" name="TextBox 12">
            <a:extLst>
              <a:ext uri="{FF2B5EF4-FFF2-40B4-BE49-F238E27FC236}">
                <a16:creationId xmlns:a16="http://schemas.microsoft.com/office/drawing/2014/main" id="{A2824CBD-365D-48E0-B091-FA515917F8E9}"/>
              </a:ext>
            </a:extLst>
          </p:cNvPr>
          <p:cNvSpPr txBox="1"/>
          <p:nvPr/>
        </p:nvSpPr>
        <p:spPr>
          <a:xfrm>
            <a:off x="1045166" y="2722125"/>
            <a:ext cx="5674235" cy="574649"/>
          </a:xfrm>
          <a:prstGeom prst="rect">
            <a:avLst/>
          </a:prstGeom>
          <a:solidFill>
            <a:schemeClr val="bg2"/>
          </a:solidFill>
        </p:spPr>
        <p:txBody>
          <a:bodyPr wrap="square" rtlCol="0">
            <a:noAutofit/>
          </a:bodyPr>
          <a:lstStyle>
            <a:defPPr>
              <a:defRPr lang="en-US"/>
            </a:defPPr>
            <a:lvl1pPr marR="0" lvl="0" indent="0" defTabSz="914400" fontAlgn="auto">
              <a:lnSpc>
                <a:spcPct val="100000"/>
              </a:lnSpc>
              <a:spcBef>
                <a:spcPts val="0"/>
              </a:spcBef>
              <a:spcAft>
                <a:spcPts val="0"/>
              </a:spcAft>
              <a:buClrTx/>
              <a:buSzTx/>
              <a:buFontTx/>
              <a:buNone/>
              <a:tabLst/>
              <a:defRPr kumimoji="0" sz="2800" b="0" i="0" u="none" strike="noStrike" cap="none" spc="0" normalizeH="0" baseline="0">
                <a:ln>
                  <a:noFill/>
                </a:ln>
                <a:solidFill>
                  <a:srgbClr val="0A2D50"/>
                </a:solidFill>
                <a:effectLst/>
                <a:uLnTx/>
                <a:uFillTx/>
                <a:latin typeface="Kings Caslon Text" panose="02000503000000020003" pitchFamily="2" charset="0"/>
              </a:defRPr>
            </a:lvl1pPr>
          </a:lstStyle>
          <a:p>
            <a:pPr lvl="0">
              <a:lnSpc>
                <a:spcPct val="90000"/>
              </a:lnSpc>
              <a:spcBef>
                <a:spcPts val="1000"/>
              </a:spcBef>
            </a:pPr>
            <a:r>
              <a:rPr lang="en-GB" sz="2400">
                <a:solidFill>
                  <a:prstClr val="black"/>
                </a:solidFill>
                <a:latin typeface="+mn-lt"/>
              </a:rPr>
              <a:t>Look for </a:t>
            </a:r>
            <a:r>
              <a:rPr lang="en-GB" sz="2400">
                <a:solidFill>
                  <a:srgbClr val="07DBB3"/>
                </a:solidFill>
                <a:latin typeface="+mn-lt"/>
              </a:rPr>
              <a:t>SMART</a:t>
            </a:r>
            <a:r>
              <a:rPr lang="en-GB" sz="2400">
                <a:solidFill>
                  <a:prstClr val="black"/>
                </a:solidFill>
                <a:latin typeface="+mn-lt"/>
              </a:rPr>
              <a:t> interventions</a:t>
            </a:r>
          </a:p>
        </p:txBody>
      </p:sp>
      <p:sp>
        <p:nvSpPr>
          <p:cNvPr id="14" name="Oval 13">
            <a:extLst>
              <a:ext uri="{FF2B5EF4-FFF2-40B4-BE49-F238E27FC236}">
                <a16:creationId xmlns:a16="http://schemas.microsoft.com/office/drawing/2014/main" id="{C1E76861-8F9C-42D6-B74D-F58E9EDF2F98}"/>
              </a:ext>
            </a:extLst>
          </p:cNvPr>
          <p:cNvSpPr/>
          <p:nvPr/>
        </p:nvSpPr>
        <p:spPr>
          <a:xfrm>
            <a:off x="368638" y="3474491"/>
            <a:ext cx="547200" cy="545895"/>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a:ea typeface="+mn-ea"/>
                <a:cs typeface="+mn-cs"/>
              </a:rPr>
              <a:t>4</a:t>
            </a:r>
          </a:p>
        </p:txBody>
      </p:sp>
      <p:sp>
        <p:nvSpPr>
          <p:cNvPr id="15" name="TextBox 14">
            <a:extLst>
              <a:ext uri="{FF2B5EF4-FFF2-40B4-BE49-F238E27FC236}">
                <a16:creationId xmlns:a16="http://schemas.microsoft.com/office/drawing/2014/main" id="{E2CAFD0F-C07A-431A-9024-1D7417A64D88}"/>
              </a:ext>
            </a:extLst>
          </p:cNvPr>
          <p:cNvSpPr txBox="1"/>
          <p:nvPr/>
        </p:nvSpPr>
        <p:spPr>
          <a:xfrm>
            <a:off x="1045166" y="3476992"/>
            <a:ext cx="5674235" cy="545895"/>
          </a:xfrm>
          <a:prstGeom prst="rect">
            <a:avLst/>
          </a:prstGeom>
          <a:solidFill>
            <a:schemeClr val="bg2"/>
          </a:solidFill>
        </p:spPr>
        <p:txBody>
          <a:bodyPr wrap="square" rtlCol="0">
            <a:noAutofit/>
          </a:bodyPr>
          <a:lstStyle>
            <a:defPPr>
              <a:defRPr lang="en-US"/>
            </a:defPPr>
            <a:lvl1pPr marR="0" lvl="0" indent="0" defTabSz="914400" fontAlgn="auto">
              <a:lnSpc>
                <a:spcPct val="100000"/>
              </a:lnSpc>
              <a:spcBef>
                <a:spcPts val="0"/>
              </a:spcBef>
              <a:spcAft>
                <a:spcPts val="0"/>
              </a:spcAft>
              <a:buClrTx/>
              <a:buSzTx/>
              <a:buFontTx/>
              <a:buNone/>
              <a:tabLst/>
              <a:defRPr kumimoji="0" sz="2800" b="0" i="0" u="none" strike="noStrike" cap="none" spc="0" normalizeH="0" baseline="0">
                <a:ln>
                  <a:noFill/>
                </a:ln>
                <a:solidFill>
                  <a:srgbClr val="0A2D50"/>
                </a:solidFill>
                <a:effectLst/>
                <a:uLnTx/>
                <a:uFillTx/>
                <a:latin typeface="Kings Caslon Text" panose="02000503000000020003" pitchFamily="2" charset="0"/>
              </a:defRPr>
            </a:lvl1pPr>
          </a:lstStyle>
          <a:p>
            <a:pPr lvl="0">
              <a:lnSpc>
                <a:spcPct val="90000"/>
              </a:lnSpc>
              <a:spcBef>
                <a:spcPts val="1000"/>
              </a:spcBef>
            </a:pPr>
            <a:r>
              <a:rPr lang="en-GB" sz="2400">
                <a:solidFill>
                  <a:prstClr val="black"/>
                </a:solidFill>
                <a:latin typeface="Arial"/>
              </a:rPr>
              <a:t>Communicate and monitor </a:t>
            </a:r>
            <a:r>
              <a:rPr lang="en-GB" sz="2400">
                <a:solidFill>
                  <a:srgbClr val="07DBB3"/>
                </a:solidFill>
                <a:latin typeface="Arial"/>
              </a:rPr>
              <a:t>regularly</a:t>
            </a:r>
          </a:p>
          <a:p>
            <a:endParaRPr lang="en-GB" sz="2400">
              <a:latin typeface="+mn-lt"/>
            </a:endParaRPr>
          </a:p>
        </p:txBody>
      </p:sp>
      <p:sp>
        <p:nvSpPr>
          <p:cNvPr id="16" name="Oval 15">
            <a:extLst>
              <a:ext uri="{FF2B5EF4-FFF2-40B4-BE49-F238E27FC236}">
                <a16:creationId xmlns:a16="http://schemas.microsoft.com/office/drawing/2014/main" id="{6D7FF677-5F76-4C11-B401-A7496B753168}"/>
              </a:ext>
            </a:extLst>
          </p:cNvPr>
          <p:cNvSpPr/>
          <p:nvPr/>
        </p:nvSpPr>
        <p:spPr>
          <a:xfrm>
            <a:off x="368638" y="4242856"/>
            <a:ext cx="547200" cy="545895"/>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a:ea typeface="+mn-ea"/>
                <a:cs typeface="+mn-cs"/>
              </a:rPr>
              <a:t>5</a:t>
            </a:r>
          </a:p>
        </p:txBody>
      </p:sp>
      <p:sp>
        <p:nvSpPr>
          <p:cNvPr id="17" name="TextBox 16">
            <a:extLst>
              <a:ext uri="{FF2B5EF4-FFF2-40B4-BE49-F238E27FC236}">
                <a16:creationId xmlns:a16="http://schemas.microsoft.com/office/drawing/2014/main" id="{957DBA73-42FA-4F00-A231-8E8144AE753E}"/>
              </a:ext>
            </a:extLst>
          </p:cNvPr>
          <p:cNvSpPr txBox="1"/>
          <p:nvPr/>
        </p:nvSpPr>
        <p:spPr>
          <a:xfrm>
            <a:off x="1045166" y="4246237"/>
            <a:ext cx="5674235" cy="539036"/>
          </a:xfrm>
          <a:prstGeom prst="rect">
            <a:avLst/>
          </a:prstGeom>
          <a:solidFill>
            <a:schemeClr val="bg2"/>
          </a:solidFill>
        </p:spPr>
        <p:txBody>
          <a:bodyPr wrap="square" rtlCol="0">
            <a:noAutofit/>
          </a:bodyPr>
          <a:lstStyle>
            <a:defPPr>
              <a:defRPr lang="en-US"/>
            </a:defPPr>
            <a:lvl1pPr marR="0" lvl="0" indent="0" defTabSz="914400" fontAlgn="auto">
              <a:lnSpc>
                <a:spcPct val="100000"/>
              </a:lnSpc>
              <a:spcBef>
                <a:spcPts val="0"/>
              </a:spcBef>
              <a:spcAft>
                <a:spcPts val="0"/>
              </a:spcAft>
              <a:buClrTx/>
              <a:buSzTx/>
              <a:buFontTx/>
              <a:buNone/>
              <a:tabLst/>
              <a:defRPr kumimoji="0" sz="2800" b="0" i="0" u="none" strike="noStrike" cap="none" spc="0" normalizeH="0" baseline="0">
                <a:ln>
                  <a:noFill/>
                </a:ln>
                <a:solidFill>
                  <a:srgbClr val="0A2D50"/>
                </a:solidFill>
                <a:effectLst/>
                <a:uLnTx/>
                <a:uFillTx/>
                <a:latin typeface="Kings Caslon Text" panose="02000503000000020003" pitchFamily="2" charset="0"/>
              </a:defRPr>
            </a:lvl1pPr>
          </a:lstStyle>
          <a:p>
            <a:pPr lvl="0">
              <a:lnSpc>
                <a:spcPct val="90000"/>
              </a:lnSpc>
              <a:spcBef>
                <a:spcPts val="1000"/>
              </a:spcBef>
            </a:pPr>
            <a:r>
              <a:rPr lang="en-GB" sz="2400">
                <a:solidFill>
                  <a:prstClr val="black"/>
                </a:solidFill>
                <a:latin typeface="Arial"/>
              </a:rPr>
              <a:t>Use </a:t>
            </a:r>
            <a:r>
              <a:rPr lang="en-GB" sz="2400">
                <a:solidFill>
                  <a:srgbClr val="07DBB3"/>
                </a:solidFill>
                <a:latin typeface="Arial"/>
              </a:rPr>
              <a:t>behavioural insights</a:t>
            </a:r>
          </a:p>
          <a:p>
            <a:endParaRPr lang="en-GB" sz="2400">
              <a:latin typeface="+mn-lt"/>
            </a:endParaRPr>
          </a:p>
          <a:p>
            <a:r>
              <a:rPr lang="en-GB" sz="2400">
                <a:latin typeface="+mn-lt"/>
              </a:rPr>
              <a:t> </a:t>
            </a:r>
          </a:p>
        </p:txBody>
      </p:sp>
      <p:sp>
        <p:nvSpPr>
          <p:cNvPr id="18" name="Oval 17">
            <a:extLst>
              <a:ext uri="{FF2B5EF4-FFF2-40B4-BE49-F238E27FC236}">
                <a16:creationId xmlns:a16="http://schemas.microsoft.com/office/drawing/2014/main" id="{33358D86-6BA3-4897-85A2-E6924C28A9BD}"/>
              </a:ext>
            </a:extLst>
          </p:cNvPr>
          <p:cNvSpPr/>
          <p:nvPr/>
        </p:nvSpPr>
        <p:spPr>
          <a:xfrm>
            <a:off x="362225" y="4968089"/>
            <a:ext cx="547200" cy="545895"/>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a:ea typeface="+mn-ea"/>
                <a:cs typeface="+mn-cs"/>
              </a:rPr>
              <a:t>6</a:t>
            </a:r>
          </a:p>
        </p:txBody>
      </p:sp>
      <p:sp>
        <p:nvSpPr>
          <p:cNvPr id="19" name="Oval 18">
            <a:extLst>
              <a:ext uri="{FF2B5EF4-FFF2-40B4-BE49-F238E27FC236}">
                <a16:creationId xmlns:a16="http://schemas.microsoft.com/office/drawing/2014/main" id="{3ED48127-F03C-45FD-8200-D76886FAB3FF}"/>
              </a:ext>
            </a:extLst>
          </p:cNvPr>
          <p:cNvSpPr/>
          <p:nvPr/>
        </p:nvSpPr>
        <p:spPr>
          <a:xfrm>
            <a:off x="362224" y="5736452"/>
            <a:ext cx="547200" cy="545895"/>
          </a:xfrm>
          <a:prstGeom prst="ellipse">
            <a:avLst/>
          </a:prstGeom>
          <a:solidFill>
            <a:schemeClr val="accent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solidFill>
                  <a:prstClr val="white"/>
                </a:solidFill>
                <a:latin typeface="Calibri"/>
              </a:rPr>
              <a:t>7</a:t>
            </a: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51A509B7-CC0C-459B-9662-49181585A814}"/>
              </a:ext>
            </a:extLst>
          </p:cNvPr>
          <p:cNvSpPr txBox="1"/>
          <p:nvPr/>
        </p:nvSpPr>
        <p:spPr>
          <a:xfrm>
            <a:off x="1045166" y="4965492"/>
            <a:ext cx="5674235" cy="539036"/>
          </a:xfrm>
          <a:prstGeom prst="rect">
            <a:avLst/>
          </a:prstGeom>
          <a:solidFill>
            <a:schemeClr val="bg2"/>
          </a:solidFill>
        </p:spPr>
        <p:txBody>
          <a:bodyPr wrap="square" rtlCol="0">
            <a:noAutofit/>
          </a:bodyPr>
          <a:lstStyle>
            <a:defPPr>
              <a:defRPr lang="en-US"/>
            </a:defPPr>
            <a:lvl1pPr marR="0" lvl="0" indent="0" defTabSz="914400" fontAlgn="auto">
              <a:lnSpc>
                <a:spcPct val="100000"/>
              </a:lnSpc>
              <a:spcBef>
                <a:spcPts val="0"/>
              </a:spcBef>
              <a:spcAft>
                <a:spcPts val="0"/>
              </a:spcAft>
              <a:buClrTx/>
              <a:buSzTx/>
              <a:buFontTx/>
              <a:buNone/>
              <a:tabLst/>
              <a:defRPr kumimoji="0" sz="2800" b="0" i="0" u="none" strike="noStrike" cap="none" spc="0" normalizeH="0" baseline="0">
                <a:ln>
                  <a:noFill/>
                </a:ln>
                <a:solidFill>
                  <a:srgbClr val="0A2D50"/>
                </a:solidFill>
                <a:effectLst/>
                <a:uLnTx/>
                <a:uFillTx/>
                <a:latin typeface="Kings Caslon Text" panose="02000503000000020003" pitchFamily="2" charset="0"/>
              </a:defRPr>
            </a:lvl1pPr>
          </a:lstStyle>
          <a:p>
            <a:pPr lvl="0">
              <a:lnSpc>
                <a:spcPct val="90000"/>
              </a:lnSpc>
              <a:spcBef>
                <a:spcPts val="1000"/>
              </a:spcBef>
            </a:pPr>
            <a:r>
              <a:rPr lang="en-GB" sz="2400">
                <a:solidFill>
                  <a:prstClr val="black"/>
                </a:solidFill>
                <a:latin typeface="Arial"/>
              </a:rPr>
              <a:t>There is </a:t>
            </a:r>
            <a:r>
              <a:rPr lang="en-GB" sz="2400">
                <a:solidFill>
                  <a:srgbClr val="07DBB3"/>
                </a:solidFill>
                <a:latin typeface="Arial"/>
              </a:rPr>
              <a:t>only so much </a:t>
            </a:r>
            <a:r>
              <a:rPr lang="en-GB" sz="2400">
                <a:solidFill>
                  <a:prstClr val="black"/>
                </a:solidFill>
                <a:latin typeface="Arial"/>
              </a:rPr>
              <a:t>you can do</a:t>
            </a:r>
          </a:p>
        </p:txBody>
      </p:sp>
      <p:sp>
        <p:nvSpPr>
          <p:cNvPr id="21" name="TextBox 20">
            <a:extLst>
              <a:ext uri="{FF2B5EF4-FFF2-40B4-BE49-F238E27FC236}">
                <a16:creationId xmlns:a16="http://schemas.microsoft.com/office/drawing/2014/main" id="{76D318D5-1D58-4587-9CB6-62AABD97783C}"/>
              </a:ext>
            </a:extLst>
          </p:cNvPr>
          <p:cNvSpPr txBox="1"/>
          <p:nvPr/>
        </p:nvSpPr>
        <p:spPr>
          <a:xfrm>
            <a:off x="1088298" y="5790202"/>
            <a:ext cx="5631103" cy="553413"/>
          </a:xfrm>
          <a:prstGeom prst="rect">
            <a:avLst/>
          </a:prstGeom>
          <a:solidFill>
            <a:schemeClr val="bg2"/>
          </a:solidFill>
        </p:spPr>
        <p:txBody>
          <a:bodyPr wrap="square" rtlCol="0">
            <a:noAutofit/>
          </a:bodyPr>
          <a:lstStyle>
            <a:defPPr>
              <a:defRPr lang="en-US"/>
            </a:defPPr>
            <a:lvl1pPr marR="0" lvl="0" indent="0" defTabSz="914400" fontAlgn="auto">
              <a:lnSpc>
                <a:spcPct val="100000"/>
              </a:lnSpc>
              <a:spcBef>
                <a:spcPts val="0"/>
              </a:spcBef>
              <a:spcAft>
                <a:spcPts val="0"/>
              </a:spcAft>
              <a:buClrTx/>
              <a:buSzTx/>
              <a:buFontTx/>
              <a:buNone/>
              <a:tabLst/>
              <a:defRPr kumimoji="0" sz="2800" b="0" i="0" u="none" strike="noStrike" cap="none" spc="0" normalizeH="0" baseline="0">
                <a:ln>
                  <a:noFill/>
                </a:ln>
                <a:solidFill>
                  <a:srgbClr val="0A2D50"/>
                </a:solidFill>
                <a:effectLst/>
                <a:uLnTx/>
                <a:uFillTx/>
                <a:latin typeface="Kings Caslon Text" panose="02000503000000020003" pitchFamily="2" charset="0"/>
              </a:defRPr>
            </a:lvl1pPr>
          </a:lstStyle>
          <a:p>
            <a:pPr lvl="0">
              <a:lnSpc>
                <a:spcPct val="90000"/>
              </a:lnSpc>
              <a:spcBef>
                <a:spcPts val="1000"/>
              </a:spcBef>
            </a:pPr>
            <a:r>
              <a:rPr lang="en-GB" sz="2400">
                <a:solidFill>
                  <a:srgbClr val="07DBB3"/>
                </a:solidFill>
                <a:latin typeface="Arial"/>
              </a:rPr>
              <a:t>TASO</a:t>
            </a:r>
            <a:r>
              <a:rPr lang="en-GB" sz="2400">
                <a:solidFill>
                  <a:prstClr val="black"/>
                </a:solidFill>
                <a:latin typeface="Arial"/>
              </a:rPr>
              <a:t> is here to help</a:t>
            </a:r>
          </a:p>
        </p:txBody>
      </p:sp>
    </p:spTree>
    <p:extLst>
      <p:ext uri="{BB962C8B-B14F-4D97-AF65-F5344CB8AC3E}">
        <p14:creationId xmlns:p14="http://schemas.microsoft.com/office/powerpoint/2010/main" val="3129372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3FA1C-A95B-4D21-8E28-73A2EE02E41E}"/>
              </a:ext>
            </a:extLst>
          </p:cNvPr>
          <p:cNvSpPr>
            <a:spLocks noGrp="1"/>
          </p:cNvSpPr>
          <p:nvPr>
            <p:ph type="title"/>
          </p:nvPr>
        </p:nvSpPr>
        <p:spPr>
          <a:xfrm>
            <a:off x="1" y="1715787"/>
            <a:ext cx="12191999" cy="1713213"/>
          </a:xfrm>
        </p:spPr>
        <p:txBody>
          <a:bodyPr/>
          <a:lstStyle/>
          <a:p>
            <a:r>
              <a:rPr lang="en-GB"/>
              <a:t>Questions? </a:t>
            </a:r>
          </a:p>
        </p:txBody>
      </p:sp>
      <p:sp>
        <p:nvSpPr>
          <p:cNvPr id="3" name="Slide Number Placeholder 2">
            <a:extLst>
              <a:ext uri="{FF2B5EF4-FFF2-40B4-BE49-F238E27FC236}">
                <a16:creationId xmlns:a16="http://schemas.microsoft.com/office/drawing/2014/main" id="{AF19DE6A-DAA0-4965-B063-BE6236FF3632}"/>
              </a:ext>
            </a:extLst>
          </p:cNvPr>
          <p:cNvSpPr>
            <a:spLocks noGrp="1"/>
          </p:cNvSpPr>
          <p:nvPr>
            <p:ph type="sldNum" sz="quarter" idx="12"/>
          </p:nvPr>
        </p:nvSpPr>
        <p:spPr/>
        <p:txBody>
          <a:bodyPr/>
          <a:lstStyle/>
          <a:p>
            <a:fld id="{3AA6E59B-1D50-4E2A-9F3E-A166893D89E1}" type="slidenum">
              <a:rPr lang="en-GB" smtClean="0"/>
              <a:pPr/>
              <a:t>21</a:t>
            </a:fld>
            <a:endParaRPr lang="en-GB"/>
          </a:p>
        </p:txBody>
      </p:sp>
      <p:pic>
        <p:nvPicPr>
          <p:cNvPr id="5" name="Graphic 4" descr="Questions">
            <a:extLst>
              <a:ext uri="{FF2B5EF4-FFF2-40B4-BE49-F238E27FC236}">
                <a16:creationId xmlns:a16="http://schemas.microsoft.com/office/drawing/2014/main" id="{F58DEBA5-9C8C-40B0-A572-885F6DBCD5F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13383" y="3685702"/>
            <a:ext cx="2281313" cy="2281313"/>
          </a:xfrm>
          <a:prstGeom prst="rect">
            <a:avLst/>
          </a:prstGeom>
        </p:spPr>
      </p:pic>
    </p:spTree>
    <p:extLst>
      <p:ext uri="{BB962C8B-B14F-4D97-AF65-F5344CB8AC3E}">
        <p14:creationId xmlns:p14="http://schemas.microsoft.com/office/powerpoint/2010/main" val="2689018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9B0A3C67-5574-4C9D-8CA0-6E30A52219A4}"/>
              </a:ext>
            </a:extLst>
          </p:cNvPr>
          <p:cNvSpPr txBox="1">
            <a:spLocks/>
          </p:cNvSpPr>
          <p:nvPr/>
        </p:nvSpPr>
        <p:spPr>
          <a:xfrm>
            <a:off x="0" y="871382"/>
            <a:ext cx="12191999" cy="860866"/>
          </a:xfrm>
          <a:prstGeom prst="rect">
            <a:avLst/>
          </a:prstGeom>
          <a:gradFill>
            <a:gsLst>
              <a:gs pos="0">
                <a:schemeClr val="accent1"/>
              </a:gs>
              <a:gs pos="100000">
                <a:schemeClr val="tx2"/>
              </a:gs>
            </a:gsLst>
            <a:lin ang="0" scaled="1"/>
          </a:gradFill>
        </p:spPr>
        <p:txBody>
          <a:bodyPr lIns="91440" tIns="45720" rIns="91440" bIns="45720" anchor="t"/>
          <a:lstStyle>
            <a:lvl1pPr algn="l"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GB" sz="4400" dirty="0">
                <a:solidFill>
                  <a:schemeClr val="bg1"/>
                </a:solidFill>
              </a:rPr>
              <a:t>The evaluation cycle</a:t>
            </a:r>
          </a:p>
        </p:txBody>
      </p:sp>
      <p:pic>
        <p:nvPicPr>
          <p:cNvPr id="4" name="Picture 3">
            <a:extLst>
              <a:ext uri="{FF2B5EF4-FFF2-40B4-BE49-F238E27FC236}">
                <a16:creationId xmlns:a16="http://schemas.microsoft.com/office/drawing/2014/main" id="{92E08528-0CDB-4BE5-A75F-DA8CB84FD217}"/>
              </a:ext>
            </a:extLst>
          </p:cNvPr>
          <p:cNvPicPr>
            <a:picLocks noChangeAspect="1"/>
          </p:cNvPicPr>
          <p:nvPr/>
        </p:nvPicPr>
        <p:blipFill>
          <a:blip r:embed="rId3"/>
          <a:stretch>
            <a:fillRect/>
          </a:stretch>
        </p:blipFill>
        <p:spPr>
          <a:xfrm>
            <a:off x="2938059" y="2049455"/>
            <a:ext cx="5144359" cy="4275557"/>
          </a:xfrm>
          <a:prstGeom prst="rect">
            <a:avLst/>
          </a:prstGeom>
        </p:spPr>
      </p:pic>
      <p:sp>
        <p:nvSpPr>
          <p:cNvPr id="2" name="Oval 1">
            <a:extLst>
              <a:ext uri="{FF2B5EF4-FFF2-40B4-BE49-F238E27FC236}">
                <a16:creationId xmlns:a16="http://schemas.microsoft.com/office/drawing/2014/main" id="{589D782A-E767-2C46-B365-2B905745F185}"/>
              </a:ext>
            </a:extLst>
          </p:cNvPr>
          <p:cNvSpPr/>
          <p:nvPr/>
        </p:nvSpPr>
        <p:spPr>
          <a:xfrm>
            <a:off x="6217058" y="3170017"/>
            <a:ext cx="2181218" cy="2034431"/>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0039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0880A0-3961-264A-8687-22907F609A2A}"/>
              </a:ext>
            </a:extLst>
          </p:cNvPr>
          <p:cNvSpPr>
            <a:spLocks noGrp="1"/>
          </p:cNvSpPr>
          <p:nvPr>
            <p:ph type="title"/>
          </p:nvPr>
        </p:nvSpPr>
        <p:spPr>
          <a:xfrm>
            <a:off x="0" y="1730"/>
            <a:ext cx="12192000" cy="821193"/>
          </a:xfrm>
          <a:gradFill>
            <a:gsLst>
              <a:gs pos="0">
                <a:schemeClr val="accent1"/>
              </a:gs>
              <a:gs pos="100000">
                <a:schemeClr val="tx2"/>
              </a:gs>
            </a:gsLst>
            <a:lin ang="0" scaled="1"/>
          </a:gradFill>
        </p:spPr>
        <p:txBody>
          <a:bodyPr>
            <a:normAutofit/>
          </a:bodyPr>
          <a:lstStyle/>
          <a:p>
            <a:r>
              <a:rPr lang="en-GB" dirty="0">
                <a:solidFill>
                  <a:schemeClr val="bg1"/>
                </a:solidFill>
              </a:rPr>
              <a:t>How this can help you</a:t>
            </a:r>
            <a:endParaRPr lang="en-US">
              <a:solidFill>
                <a:schemeClr val="bg1"/>
              </a:solidFill>
              <a:cs typeface="Arial"/>
            </a:endParaRPr>
          </a:p>
        </p:txBody>
      </p:sp>
      <p:sp>
        <p:nvSpPr>
          <p:cNvPr id="4" name="Rectangle: Rounded Corners 7">
            <a:extLst>
              <a:ext uri="{FF2B5EF4-FFF2-40B4-BE49-F238E27FC236}">
                <a16:creationId xmlns:a16="http://schemas.microsoft.com/office/drawing/2014/main" id="{9CB00E1F-E88B-174C-ADB2-82AE65BCEC7A}"/>
              </a:ext>
            </a:extLst>
          </p:cNvPr>
          <p:cNvSpPr/>
          <p:nvPr/>
        </p:nvSpPr>
        <p:spPr>
          <a:xfrm>
            <a:off x="873180" y="1179583"/>
            <a:ext cx="5217292" cy="172494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a:t>                                   </a:t>
            </a:r>
            <a:r>
              <a:rPr lang="en-GB" sz="1400" err="1"/>
              <a:t>Aimhigher</a:t>
            </a:r>
            <a:endParaRPr lang="en-GB" sz="1400"/>
          </a:p>
          <a:p>
            <a:pPr marL="285750" indent="-285750" algn="just">
              <a:buFont typeface="Wingdings" panose="05000000000000000000" pitchFamily="2" charset="2"/>
              <a:buChar char="ü"/>
            </a:pPr>
            <a:r>
              <a:rPr lang="en-GB" sz="1400"/>
              <a:t>35% of HEPs attributed increased applications to their institutions to </a:t>
            </a:r>
            <a:r>
              <a:rPr lang="en-GB" sz="1400" err="1"/>
              <a:t>Aimhigher</a:t>
            </a:r>
            <a:endParaRPr lang="en-GB" sz="1400"/>
          </a:p>
          <a:p>
            <a:pPr marL="285750" indent="-285750" algn="just">
              <a:buFont typeface="Wingdings" panose="05000000000000000000" pitchFamily="2" charset="2"/>
              <a:buChar char="ü"/>
            </a:pPr>
            <a:r>
              <a:rPr lang="en-GB" sz="1400"/>
              <a:t>Associated with rising GCSE results</a:t>
            </a:r>
          </a:p>
          <a:p>
            <a:pPr marL="285750" indent="-285750" algn="just">
              <a:buBlip>
                <a:blip r:embed="rId3">
                  <a:extLst>
                    <a:ext uri="{96DAC541-7B7A-43D3-8B79-37D633B846F1}">
                      <asvg:svgBlip xmlns:asvg="http://schemas.microsoft.com/office/drawing/2016/SVG/main" r:embed="rId4"/>
                    </a:ext>
                  </a:extLst>
                </a:blip>
              </a:buBlip>
            </a:pPr>
            <a:r>
              <a:rPr lang="en-GB" sz="1400"/>
              <a:t>BUT no evidence that it actually impacted progression rates, particularly to selective universities</a:t>
            </a:r>
          </a:p>
          <a:p>
            <a:pPr marL="285750" indent="-285750" algn="just">
              <a:buBlip>
                <a:blip r:embed="rId3">
                  <a:extLst>
                    <a:ext uri="{96DAC541-7B7A-43D3-8B79-37D633B846F1}">
                      <asvg:svgBlip xmlns:asvg="http://schemas.microsoft.com/office/drawing/2016/SVG/main" r:embed="rId4"/>
                    </a:ext>
                  </a:extLst>
                </a:blip>
              </a:buBlip>
            </a:pPr>
            <a:r>
              <a:rPr lang="en-GB" sz="1400"/>
              <a:t>Discontinued in 2011</a:t>
            </a:r>
          </a:p>
        </p:txBody>
      </p:sp>
      <p:sp>
        <p:nvSpPr>
          <p:cNvPr id="5" name="Rectangle: Rounded Corners 8">
            <a:extLst>
              <a:ext uri="{FF2B5EF4-FFF2-40B4-BE49-F238E27FC236}">
                <a16:creationId xmlns:a16="http://schemas.microsoft.com/office/drawing/2014/main" id="{AB476250-D49F-0F41-B624-9991105D2450}"/>
              </a:ext>
            </a:extLst>
          </p:cNvPr>
          <p:cNvSpPr/>
          <p:nvPr/>
        </p:nvSpPr>
        <p:spPr>
          <a:xfrm>
            <a:off x="3487354" y="3183191"/>
            <a:ext cx="5217292" cy="1350302"/>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1400">
                <a:solidFill>
                  <a:schemeClr val="bg1"/>
                </a:solidFill>
              </a:rPr>
              <a:t>When running research, preparation is key. A  clear analytical strategy stating how the outcome variables will be defined and exactly how the analyses will be run, helps to focus on a small number of well-chosen and justified outcome measures.</a:t>
            </a:r>
          </a:p>
        </p:txBody>
      </p:sp>
      <p:sp>
        <p:nvSpPr>
          <p:cNvPr id="6" name="Rectangle: Rounded Corners 9">
            <a:extLst>
              <a:ext uri="{FF2B5EF4-FFF2-40B4-BE49-F238E27FC236}">
                <a16:creationId xmlns:a16="http://schemas.microsoft.com/office/drawing/2014/main" id="{AA182629-EF0A-FD4B-9718-3FDCDFCCAF5A}"/>
              </a:ext>
            </a:extLst>
          </p:cNvPr>
          <p:cNvSpPr/>
          <p:nvPr/>
        </p:nvSpPr>
        <p:spPr>
          <a:xfrm>
            <a:off x="6038491" y="4815276"/>
            <a:ext cx="5140352" cy="1203372"/>
          </a:xfrm>
          <a:prstGeom prst="roundRect">
            <a:avLst/>
          </a:prstGeom>
          <a:solidFill>
            <a:schemeClr val="accent1"/>
          </a:solidFill>
          <a:ln>
            <a:solidFill>
              <a:schemeClr val="accent4">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just"/>
            <a:r>
              <a:rPr lang="en-GB" sz="1400" dirty="0">
                <a:solidFill>
                  <a:schemeClr val="bg1"/>
                </a:solidFill>
              </a:rPr>
              <a:t>Developments like COVID-19 pose real threats to progress addressing education inequalities. Now is the time to put methodological differences aside and to start sharing insights to get our evaluative findings out there.</a:t>
            </a:r>
          </a:p>
        </p:txBody>
      </p:sp>
    </p:spTree>
    <p:extLst>
      <p:ext uri="{BB962C8B-B14F-4D97-AF65-F5344CB8AC3E}">
        <p14:creationId xmlns:p14="http://schemas.microsoft.com/office/powerpoint/2010/main" val="3538159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AA9474-583B-4778-B15E-AB9F64234130}"/>
              </a:ext>
            </a:extLst>
          </p:cNvPr>
          <p:cNvSpPr>
            <a:spLocks noGrp="1"/>
          </p:cNvSpPr>
          <p:nvPr>
            <p:ph type="title"/>
          </p:nvPr>
        </p:nvSpPr>
        <p:spPr>
          <a:xfrm>
            <a:off x="0" y="4429"/>
            <a:ext cx="12192000" cy="821193"/>
          </a:xfrm>
          <a:gradFill flip="none" rotWithShape="1">
            <a:gsLst>
              <a:gs pos="12000">
                <a:schemeClr val="tx2"/>
              </a:gs>
              <a:gs pos="89000">
                <a:schemeClr val="accent1"/>
              </a:gs>
            </a:gsLst>
            <a:lin ang="10800000" scaled="1"/>
            <a:tileRect/>
          </a:gradFill>
        </p:spPr>
        <p:txBody>
          <a:bodyPr>
            <a:normAutofit/>
          </a:bodyPr>
          <a:lstStyle/>
          <a:p>
            <a:r>
              <a:rPr lang="en-GB">
                <a:solidFill>
                  <a:schemeClr val="bg1"/>
                </a:solidFill>
              </a:rPr>
              <a:t>Identifying Research Questions</a:t>
            </a:r>
          </a:p>
        </p:txBody>
      </p:sp>
      <p:sp>
        <p:nvSpPr>
          <p:cNvPr id="7" name="TextBox 6">
            <a:extLst>
              <a:ext uri="{FF2B5EF4-FFF2-40B4-BE49-F238E27FC236}">
                <a16:creationId xmlns:a16="http://schemas.microsoft.com/office/drawing/2014/main" id="{C358B742-408C-4076-A4A8-7190511CEDC0}"/>
              </a:ext>
            </a:extLst>
          </p:cNvPr>
          <p:cNvSpPr txBox="1">
            <a:spLocks/>
          </p:cNvSpPr>
          <p:nvPr/>
        </p:nvSpPr>
        <p:spPr>
          <a:xfrm>
            <a:off x="960621" y="2626729"/>
            <a:ext cx="3240000" cy="3200876"/>
          </a:xfrm>
          <a:prstGeom prst="rect">
            <a:avLst/>
          </a:prstGeom>
          <a:solidFill>
            <a:schemeClr val="accent2">
              <a:lumMod val="20000"/>
              <a:lumOff val="80000"/>
              <a:alpha val="89804"/>
            </a:schemeClr>
          </a:solidFill>
        </p:spPr>
        <p:txBody>
          <a:bodyPr wrap="square" rtlCol="0">
            <a:spAutoFit/>
          </a:bodyPr>
          <a:lstStyle/>
          <a:p>
            <a:pPr lvl="0"/>
            <a:r>
              <a:rPr lang="en-GB" b="1"/>
              <a:t>Causal impact </a:t>
            </a:r>
            <a:r>
              <a:rPr lang="en-GB"/>
              <a:t>of your evaluation</a:t>
            </a:r>
          </a:p>
          <a:p>
            <a:pPr lvl="0"/>
            <a:endParaRPr lang="en-GB" sz="2000"/>
          </a:p>
          <a:p>
            <a:pPr lvl="0"/>
            <a:r>
              <a:rPr lang="en-GB" sz="1600"/>
              <a:t>Did [</a:t>
            </a:r>
            <a:r>
              <a:rPr lang="en-GB" sz="1600">
                <a:solidFill>
                  <a:schemeClr val="accent2"/>
                </a:solidFill>
              </a:rPr>
              <a:t>scheme</a:t>
            </a:r>
            <a:r>
              <a:rPr lang="en-GB" sz="1600"/>
              <a:t>] increase [</a:t>
            </a:r>
            <a:r>
              <a:rPr lang="en-GB" sz="1600">
                <a:solidFill>
                  <a:schemeClr val="accent2"/>
                </a:solidFill>
              </a:rPr>
              <a:t>main outcome</a:t>
            </a:r>
            <a:r>
              <a:rPr lang="en-GB" sz="1600"/>
              <a:t>] among [</a:t>
            </a:r>
            <a:r>
              <a:rPr lang="en-GB" sz="1600">
                <a:solidFill>
                  <a:schemeClr val="accent2"/>
                </a:solidFill>
              </a:rPr>
              <a:t>group</a:t>
            </a:r>
            <a:r>
              <a:rPr lang="en-GB" sz="1600"/>
              <a:t>]?</a:t>
            </a:r>
          </a:p>
          <a:p>
            <a:pPr lvl="0"/>
            <a:br>
              <a:rPr lang="en-GB" sz="1600"/>
            </a:br>
            <a:endParaRPr lang="en-GB" sz="1600"/>
          </a:p>
          <a:p>
            <a:pPr lvl="0"/>
            <a:r>
              <a:rPr lang="en-GB" sz="1600"/>
              <a:t>Did </a:t>
            </a:r>
            <a:r>
              <a:rPr lang="en-GB" sz="1600">
                <a:solidFill>
                  <a:schemeClr val="accent2"/>
                </a:solidFill>
              </a:rPr>
              <a:t>Summer School attendance </a:t>
            </a:r>
            <a:r>
              <a:rPr lang="en-GB" sz="1600"/>
              <a:t>improve </a:t>
            </a:r>
            <a:r>
              <a:rPr lang="en-GB" sz="1600">
                <a:solidFill>
                  <a:schemeClr val="accent2"/>
                </a:solidFill>
              </a:rPr>
              <a:t>enrolment rates </a:t>
            </a:r>
            <a:r>
              <a:rPr lang="en-GB" sz="1600"/>
              <a:t>among</a:t>
            </a:r>
          </a:p>
          <a:p>
            <a:pPr lvl="0"/>
            <a:r>
              <a:rPr lang="en-GB" sz="1600">
                <a:solidFill>
                  <a:schemeClr val="accent2"/>
                </a:solidFill>
              </a:rPr>
              <a:t>participants</a:t>
            </a:r>
            <a:r>
              <a:rPr lang="en-GB" sz="1600"/>
              <a:t>?  </a:t>
            </a:r>
          </a:p>
          <a:p>
            <a:endParaRPr lang="en-GB" sz="1600"/>
          </a:p>
          <a:p>
            <a:endParaRPr lang="en-GB"/>
          </a:p>
        </p:txBody>
      </p:sp>
      <p:sp>
        <p:nvSpPr>
          <p:cNvPr id="9" name="TextBox 8">
            <a:extLst>
              <a:ext uri="{FF2B5EF4-FFF2-40B4-BE49-F238E27FC236}">
                <a16:creationId xmlns:a16="http://schemas.microsoft.com/office/drawing/2014/main" id="{9500E83D-B58F-4171-842E-9AA4E649077D}"/>
              </a:ext>
            </a:extLst>
          </p:cNvPr>
          <p:cNvSpPr txBox="1"/>
          <p:nvPr/>
        </p:nvSpPr>
        <p:spPr>
          <a:xfrm>
            <a:off x="960621" y="2108446"/>
            <a:ext cx="3242978" cy="338554"/>
          </a:xfrm>
          <a:prstGeom prst="rect">
            <a:avLst/>
          </a:prstGeom>
          <a:solidFill>
            <a:schemeClr val="accent2"/>
          </a:solidFill>
        </p:spPr>
        <p:txBody>
          <a:bodyPr wrap="square" rtlCol="0">
            <a:spAutoFit/>
          </a:bodyPr>
          <a:lstStyle/>
          <a:p>
            <a:pPr algn="ctr"/>
            <a:r>
              <a:rPr lang="en-GB" sz="1600">
                <a:solidFill>
                  <a:schemeClr val="bg1"/>
                </a:solidFill>
              </a:rPr>
              <a:t>Primary Research Question</a:t>
            </a:r>
          </a:p>
        </p:txBody>
      </p:sp>
      <p:sp>
        <p:nvSpPr>
          <p:cNvPr id="10" name="Rectangle 9">
            <a:extLst>
              <a:ext uri="{FF2B5EF4-FFF2-40B4-BE49-F238E27FC236}">
                <a16:creationId xmlns:a16="http://schemas.microsoft.com/office/drawing/2014/main" id="{2634C3F1-EB24-420C-8C69-60CBBBCB7462}"/>
              </a:ext>
            </a:extLst>
          </p:cNvPr>
          <p:cNvSpPr/>
          <p:nvPr/>
        </p:nvSpPr>
        <p:spPr>
          <a:xfrm>
            <a:off x="960622" y="1286226"/>
            <a:ext cx="10188704" cy="634288"/>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solidFill>
                  <a:schemeClr val="bg1"/>
                </a:solidFill>
              </a:rPr>
              <a:t>These are overarching question that your evaluation will seek to answer. They will determine the scope and approach of your evaluation.</a:t>
            </a:r>
          </a:p>
        </p:txBody>
      </p:sp>
      <p:sp>
        <p:nvSpPr>
          <p:cNvPr id="11" name="TextBox 10">
            <a:extLst>
              <a:ext uri="{FF2B5EF4-FFF2-40B4-BE49-F238E27FC236}">
                <a16:creationId xmlns:a16="http://schemas.microsoft.com/office/drawing/2014/main" id="{F9DD666D-AC20-458D-8B46-C155BC14BFCC}"/>
              </a:ext>
            </a:extLst>
          </p:cNvPr>
          <p:cNvSpPr txBox="1"/>
          <p:nvPr/>
        </p:nvSpPr>
        <p:spPr>
          <a:xfrm>
            <a:off x="4436462" y="2108446"/>
            <a:ext cx="3240000" cy="338554"/>
          </a:xfrm>
          <a:prstGeom prst="rect">
            <a:avLst/>
          </a:prstGeom>
          <a:solidFill>
            <a:schemeClr val="tx2"/>
          </a:solidFill>
        </p:spPr>
        <p:txBody>
          <a:bodyPr wrap="square" rtlCol="0">
            <a:spAutoFit/>
          </a:bodyPr>
          <a:lstStyle/>
          <a:p>
            <a:pPr algn="ctr"/>
            <a:r>
              <a:rPr lang="en-GB" sz="1600">
                <a:solidFill>
                  <a:schemeClr val="bg1"/>
                </a:solidFill>
              </a:rPr>
              <a:t>Secondary Research Question</a:t>
            </a:r>
          </a:p>
        </p:txBody>
      </p:sp>
      <p:sp>
        <p:nvSpPr>
          <p:cNvPr id="12" name="TextBox 11">
            <a:extLst>
              <a:ext uri="{FF2B5EF4-FFF2-40B4-BE49-F238E27FC236}">
                <a16:creationId xmlns:a16="http://schemas.microsoft.com/office/drawing/2014/main" id="{99EFD8B0-5EE9-489E-A293-FDF4E3CD0AC2}"/>
              </a:ext>
            </a:extLst>
          </p:cNvPr>
          <p:cNvSpPr txBox="1"/>
          <p:nvPr/>
        </p:nvSpPr>
        <p:spPr>
          <a:xfrm>
            <a:off x="7909325" y="2108446"/>
            <a:ext cx="3240000" cy="338554"/>
          </a:xfrm>
          <a:prstGeom prst="rect">
            <a:avLst/>
          </a:prstGeom>
          <a:solidFill>
            <a:schemeClr val="accent4">
              <a:lumMod val="90000"/>
            </a:schemeClr>
          </a:solidFill>
        </p:spPr>
        <p:txBody>
          <a:bodyPr wrap="square" rtlCol="0">
            <a:spAutoFit/>
          </a:bodyPr>
          <a:lstStyle/>
          <a:p>
            <a:pPr algn="ctr"/>
            <a:r>
              <a:rPr lang="en-GB" sz="1600">
                <a:solidFill>
                  <a:schemeClr val="bg1"/>
                </a:solidFill>
              </a:rPr>
              <a:t>Process Evaluation Question</a:t>
            </a:r>
          </a:p>
        </p:txBody>
      </p:sp>
      <p:sp>
        <p:nvSpPr>
          <p:cNvPr id="13" name="TextBox 12">
            <a:extLst>
              <a:ext uri="{FF2B5EF4-FFF2-40B4-BE49-F238E27FC236}">
                <a16:creationId xmlns:a16="http://schemas.microsoft.com/office/drawing/2014/main" id="{1900C03F-4431-437D-B048-4AA8F57D9A46}"/>
              </a:ext>
            </a:extLst>
          </p:cNvPr>
          <p:cNvSpPr txBox="1">
            <a:spLocks/>
          </p:cNvSpPr>
          <p:nvPr/>
        </p:nvSpPr>
        <p:spPr>
          <a:xfrm>
            <a:off x="4434973" y="2634932"/>
            <a:ext cx="3240000" cy="3200876"/>
          </a:xfrm>
          <a:prstGeom prst="rect">
            <a:avLst/>
          </a:prstGeom>
          <a:solidFill>
            <a:schemeClr val="tx2">
              <a:lumMod val="20000"/>
              <a:lumOff val="80000"/>
              <a:alpha val="89804"/>
            </a:schemeClr>
          </a:solidFill>
        </p:spPr>
        <p:txBody>
          <a:bodyPr wrap="square" rtlCol="0">
            <a:spAutoFit/>
          </a:bodyPr>
          <a:lstStyle/>
          <a:p>
            <a:pPr lvl="0"/>
            <a:r>
              <a:rPr lang="en-GB"/>
              <a:t>Focus on specific </a:t>
            </a:r>
            <a:r>
              <a:rPr lang="en-GB" b="1"/>
              <a:t>groups</a:t>
            </a:r>
            <a:r>
              <a:rPr lang="en-GB"/>
              <a:t> or </a:t>
            </a:r>
            <a:r>
              <a:rPr lang="en-GB" b="1"/>
              <a:t>intermediate outcomes</a:t>
            </a:r>
          </a:p>
          <a:p>
            <a:pPr lvl="0"/>
            <a:endParaRPr lang="en-GB"/>
          </a:p>
          <a:p>
            <a:pPr lvl="0">
              <a:buNone/>
            </a:pPr>
            <a:r>
              <a:rPr lang="en-GB" sz="1600"/>
              <a:t>Did [</a:t>
            </a:r>
            <a:r>
              <a:rPr lang="en-GB" sz="1600">
                <a:solidFill>
                  <a:schemeClr val="tx2"/>
                </a:solidFill>
              </a:rPr>
              <a:t>scheme</a:t>
            </a:r>
            <a:r>
              <a:rPr lang="en-GB" sz="1600"/>
              <a:t>] increase [</a:t>
            </a:r>
            <a:r>
              <a:rPr lang="en-GB" sz="1600">
                <a:solidFill>
                  <a:schemeClr val="tx2"/>
                </a:solidFill>
              </a:rPr>
              <a:t>main outcome/ secondary outcome</a:t>
            </a:r>
            <a:r>
              <a:rPr lang="en-GB" sz="1600"/>
              <a:t>] among [</a:t>
            </a:r>
            <a:r>
              <a:rPr lang="en-GB" sz="1600">
                <a:solidFill>
                  <a:schemeClr val="tx2"/>
                </a:solidFill>
              </a:rPr>
              <a:t>group/subgroup</a:t>
            </a:r>
            <a:r>
              <a:rPr lang="en-GB" sz="1600"/>
              <a:t>]?</a:t>
            </a:r>
          </a:p>
          <a:p>
            <a:pPr lvl="0">
              <a:buNone/>
            </a:pPr>
            <a:br>
              <a:rPr lang="en-GB" sz="1600"/>
            </a:br>
            <a:r>
              <a:rPr lang="en-GB" sz="1600"/>
              <a:t>Did </a:t>
            </a:r>
            <a:r>
              <a:rPr lang="en-GB" sz="1600">
                <a:solidFill>
                  <a:schemeClr val="tx2"/>
                </a:solidFill>
              </a:rPr>
              <a:t>Summer School attendance  </a:t>
            </a:r>
            <a:r>
              <a:rPr lang="en-GB" sz="1600"/>
              <a:t>improve </a:t>
            </a:r>
            <a:r>
              <a:rPr lang="en-GB" sz="1600">
                <a:solidFill>
                  <a:schemeClr val="tx2"/>
                </a:solidFill>
              </a:rPr>
              <a:t>enrolment rates </a:t>
            </a:r>
            <a:r>
              <a:rPr lang="en-GB" sz="1600"/>
              <a:t>among </a:t>
            </a:r>
            <a:r>
              <a:rPr lang="en-GB" sz="1600">
                <a:solidFill>
                  <a:schemeClr val="tx2"/>
                </a:solidFill>
              </a:rPr>
              <a:t>estranged</a:t>
            </a:r>
            <a:r>
              <a:rPr lang="en-GB" sz="1600"/>
              <a:t> students?</a:t>
            </a:r>
          </a:p>
          <a:p>
            <a:pPr lvl="0">
              <a:buNone/>
            </a:pPr>
            <a:endParaRPr lang="en-GB">
              <a:solidFill>
                <a:schemeClr val="accent2"/>
              </a:solidFill>
            </a:endParaRPr>
          </a:p>
          <a:p>
            <a:endParaRPr lang="en-GB"/>
          </a:p>
        </p:txBody>
      </p:sp>
      <p:sp>
        <p:nvSpPr>
          <p:cNvPr id="14" name="TextBox 13">
            <a:extLst>
              <a:ext uri="{FF2B5EF4-FFF2-40B4-BE49-F238E27FC236}">
                <a16:creationId xmlns:a16="http://schemas.microsoft.com/office/drawing/2014/main" id="{3DEB8F93-26DA-4E3B-B4B7-F85B2F74E283}"/>
              </a:ext>
            </a:extLst>
          </p:cNvPr>
          <p:cNvSpPr txBox="1">
            <a:spLocks/>
          </p:cNvSpPr>
          <p:nvPr/>
        </p:nvSpPr>
        <p:spPr>
          <a:xfrm>
            <a:off x="7909325" y="2634932"/>
            <a:ext cx="3240000" cy="3077766"/>
          </a:xfrm>
          <a:prstGeom prst="rect">
            <a:avLst/>
          </a:prstGeom>
          <a:solidFill>
            <a:schemeClr val="accent4">
              <a:alpha val="89804"/>
            </a:schemeClr>
          </a:solidFill>
        </p:spPr>
        <p:txBody>
          <a:bodyPr wrap="square" rtlCol="0">
            <a:spAutoFit/>
          </a:bodyPr>
          <a:lstStyle/>
          <a:p>
            <a:r>
              <a:rPr lang="en-GB" sz="1600"/>
              <a:t>Focus on </a:t>
            </a:r>
            <a:r>
              <a:rPr lang="en-GB" sz="1600" b="1"/>
              <a:t>implementation</a:t>
            </a:r>
            <a:r>
              <a:rPr lang="en-GB" sz="1600"/>
              <a:t> and </a:t>
            </a:r>
            <a:r>
              <a:rPr lang="en-GB" sz="1600" b="1"/>
              <a:t>efficiency</a:t>
            </a:r>
            <a:r>
              <a:rPr lang="en-GB" sz="1600"/>
              <a:t> of your set-up</a:t>
            </a:r>
          </a:p>
          <a:p>
            <a:endParaRPr lang="en-GB"/>
          </a:p>
          <a:p>
            <a:pPr marL="285750" lvl="0" indent="-285750">
              <a:buFont typeface="Wingdings" panose="05000000000000000000" pitchFamily="2" charset="2"/>
              <a:buChar char="ü"/>
            </a:pPr>
            <a:r>
              <a:rPr lang="en-GB" sz="1600"/>
              <a:t>Was the initiative </a:t>
            </a:r>
            <a:r>
              <a:rPr lang="en-GB" sz="1600">
                <a:solidFill>
                  <a:schemeClr val="accent1"/>
                </a:solidFill>
              </a:rPr>
              <a:t>delivered</a:t>
            </a:r>
            <a:r>
              <a:rPr lang="en-GB" sz="1600"/>
              <a:t> the way we expected?</a:t>
            </a:r>
          </a:p>
          <a:p>
            <a:pPr marL="285750" lvl="0" indent="-285750">
              <a:buFont typeface="Wingdings" panose="05000000000000000000" pitchFamily="2" charset="2"/>
              <a:buChar char="ü"/>
            </a:pPr>
            <a:r>
              <a:rPr lang="en-GB" sz="1600"/>
              <a:t>Are we </a:t>
            </a:r>
            <a:r>
              <a:rPr lang="en-GB" sz="1600">
                <a:solidFill>
                  <a:schemeClr val="accent1"/>
                </a:solidFill>
              </a:rPr>
              <a:t>targeting</a:t>
            </a:r>
            <a:r>
              <a:rPr lang="en-GB" sz="1600"/>
              <a:t> the right students?</a:t>
            </a:r>
          </a:p>
          <a:p>
            <a:pPr marL="285750" lvl="0" indent="-285750">
              <a:buFont typeface="Wingdings" panose="05000000000000000000" pitchFamily="2" charset="2"/>
              <a:buChar char="ü"/>
            </a:pPr>
            <a:r>
              <a:rPr lang="en-GB" sz="1600"/>
              <a:t>What was the </a:t>
            </a:r>
            <a:r>
              <a:rPr lang="en-GB" sz="1600">
                <a:solidFill>
                  <a:schemeClr val="accent1"/>
                </a:solidFill>
              </a:rPr>
              <a:t>cost-effectiveness</a:t>
            </a:r>
            <a:r>
              <a:rPr lang="en-GB" sz="1600"/>
              <a:t> of the initiative?</a:t>
            </a:r>
          </a:p>
          <a:p>
            <a:pPr marL="285750" lvl="0" indent="-285750">
              <a:buFont typeface="Wingdings" panose="05000000000000000000" pitchFamily="2" charset="2"/>
              <a:buChar char="ü"/>
            </a:pPr>
            <a:endParaRPr lang="en-GB" sz="1600"/>
          </a:p>
          <a:p>
            <a:pPr lvl="0"/>
            <a:endParaRPr lang="en-GB" sz="1600"/>
          </a:p>
          <a:p>
            <a:r>
              <a:rPr lang="en-GB" sz="1600"/>
              <a:t> </a:t>
            </a:r>
          </a:p>
        </p:txBody>
      </p:sp>
    </p:spTree>
    <p:extLst>
      <p:ext uri="{BB962C8B-B14F-4D97-AF65-F5344CB8AC3E}">
        <p14:creationId xmlns:p14="http://schemas.microsoft.com/office/powerpoint/2010/main" val="667838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111215B-23EB-481C-AC27-04C6D9D90285}"/>
              </a:ext>
            </a:extLst>
          </p:cNvPr>
          <p:cNvSpPr>
            <a:spLocks noGrp="1"/>
          </p:cNvSpPr>
          <p:nvPr>
            <p:ph type="title"/>
          </p:nvPr>
        </p:nvSpPr>
        <p:spPr>
          <a:xfrm>
            <a:off x="0" y="1013268"/>
            <a:ext cx="12191999" cy="792438"/>
          </a:xfrm>
          <a:gradFill>
            <a:gsLst>
              <a:gs pos="12000">
                <a:schemeClr val="tx2"/>
              </a:gs>
              <a:gs pos="89000">
                <a:schemeClr val="accent1"/>
              </a:gs>
            </a:gsLst>
            <a:lin ang="10800000" scaled="1"/>
          </a:gradFill>
        </p:spPr>
        <p:txBody>
          <a:bodyPr>
            <a:normAutofit/>
          </a:bodyPr>
          <a:lstStyle/>
          <a:p>
            <a:r>
              <a:rPr lang="en-GB" dirty="0">
                <a:solidFill>
                  <a:schemeClr val="bg1"/>
                </a:solidFill>
              </a:rPr>
              <a:t>Outcome measures</a:t>
            </a:r>
          </a:p>
        </p:txBody>
      </p:sp>
      <p:sp>
        <p:nvSpPr>
          <p:cNvPr id="6" name="Content Placeholder 5">
            <a:extLst>
              <a:ext uri="{FF2B5EF4-FFF2-40B4-BE49-F238E27FC236}">
                <a16:creationId xmlns:a16="http://schemas.microsoft.com/office/drawing/2014/main" id="{49E860D7-D50B-42C9-8E36-CB5A40649030}"/>
              </a:ext>
            </a:extLst>
          </p:cNvPr>
          <p:cNvSpPr>
            <a:spLocks noGrp="1"/>
          </p:cNvSpPr>
          <p:nvPr>
            <p:ph sz="half" idx="1"/>
          </p:nvPr>
        </p:nvSpPr>
        <p:spPr>
          <a:xfrm>
            <a:off x="742643" y="1995115"/>
            <a:ext cx="10515600" cy="702716"/>
          </a:xfrm>
        </p:spPr>
        <p:txBody>
          <a:bodyPr numCol="1"/>
          <a:lstStyle/>
          <a:p>
            <a:pPr marL="0" indent="0" algn="ctr">
              <a:buNone/>
            </a:pPr>
            <a:r>
              <a:rPr lang="en-GB" b="1"/>
              <a:t>“I’ll know [</a:t>
            </a:r>
            <a:r>
              <a:rPr lang="en-GB" b="1">
                <a:solidFill>
                  <a:schemeClr val="accent2"/>
                </a:solidFill>
              </a:rPr>
              <a:t>outcome reached</a:t>
            </a:r>
            <a:r>
              <a:rPr lang="en-GB" b="1"/>
              <a:t>] when I see [</a:t>
            </a:r>
            <a:r>
              <a:rPr lang="en-GB" b="1">
                <a:solidFill>
                  <a:schemeClr val="accent2"/>
                </a:solidFill>
              </a:rPr>
              <a:t>indicator</a:t>
            </a:r>
            <a:r>
              <a:rPr lang="en-GB" b="1"/>
              <a:t>]”</a:t>
            </a:r>
            <a:endParaRPr lang="en-GB"/>
          </a:p>
          <a:p>
            <a:endParaRPr lang="en-GB"/>
          </a:p>
        </p:txBody>
      </p:sp>
      <p:sp>
        <p:nvSpPr>
          <p:cNvPr id="4" name="Rectangle 3">
            <a:extLst>
              <a:ext uri="{FF2B5EF4-FFF2-40B4-BE49-F238E27FC236}">
                <a16:creationId xmlns:a16="http://schemas.microsoft.com/office/drawing/2014/main" id="{D39FC6DE-93C6-4B72-82C0-60EA34AB3D14}"/>
              </a:ext>
            </a:extLst>
          </p:cNvPr>
          <p:cNvSpPr/>
          <p:nvPr/>
        </p:nvSpPr>
        <p:spPr>
          <a:xfrm>
            <a:off x="5639801" y="3227561"/>
            <a:ext cx="5983028" cy="273382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43F11D2C-B328-4502-BF1C-0B8A0540CE63}"/>
              </a:ext>
            </a:extLst>
          </p:cNvPr>
          <p:cNvSpPr/>
          <p:nvPr/>
        </p:nvSpPr>
        <p:spPr>
          <a:xfrm>
            <a:off x="838200" y="3227561"/>
            <a:ext cx="4527548" cy="273382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BD6B83C-86BB-4702-8F41-E10589DC1897}"/>
              </a:ext>
            </a:extLst>
          </p:cNvPr>
          <p:cNvSpPr txBox="1"/>
          <p:nvPr/>
        </p:nvSpPr>
        <p:spPr>
          <a:xfrm>
            <a:off x="1815923" y="3300462"/>
            <a:ext cx="3498848" cy="2733820"/>
          </a:xfrm>
          <a:prstGeom prst="rect">
            <a:avLst/>
          </a:prstGeom>
          <a:noFill/>
          <a:ln>
            <a:solidFill>
              <a:schemeClr val="bg2"/>
            </a:solidFill>
          </a:ln>
        </p:spPr>
        <p:txBody>
          <a:bodyPr wrap="square" rtlCol="0">
            <a:noAutofit/>
          </a:bodyPr>
          <a:lstStyle/>
          <a:p>
            <a:r>
              <a:rPr lang="en-GB" sz="2400">
                <a:solidFill>
                  <a:schemeClr val="accent2"/>
                </a:solidFill>
              </a:rPr>
              <a:t>Observable indicators </a:t>
            </a:r>
            <a:r>
              <a:rPr lang="en-GB" sz="2400">
                <a:solidFill>
                  <a:schemeClr val="accent5"/>
                </a:solidFill>
              </a:rPr>
              <a:t>are those we can build into the evaluation and control out; e.g. demography, observed behaviour, measured attitudes. </a:t>
            </a:r>
          </a:p>
        </p:txBody>
      </p:sp>
      <p:sp>
        <p:nvSpPr>
          <p:cNvPr id="8" name="TextBox 7">
            <a:extLst>
              <a:ext uri="{FF2B5EF4-FFF2-40B4-BE49-F238E27FC236}">
                <a16:creationId xmlns:a16="http://schemas.microsoft.com/office/drawing/2014/main" id="{116C1224-9224-4CD1-AD72-077A3EEA0279}"/>
              </a:ext>
            </a:extLst>
          </p:cNvPr>
          <p:cNvSpPr txBox="1"/>
          <p:nvPr/>
        </p:nvSpPr>
        <p:spPr>
          <a:xfrm>
            <a:off x="6292494" y="3300462"/>
            <a:ext cx="5125247" cy="2733820"/>
          </a:xfrm>
          <a:prstGeom prst="rect">
            <a:avLst/>
          </a:prstGeom>
          <a:noFill/>
        </p:spPr>
        <p:txBody>
          <a:bodyPr wrap="square" rtlCol="0">
            <a:noAutofit/>
          </a:bodyPr>
          <a:lstStyle/>
          <a:p>
            <a:pPr marL="0" lvl="1"/>
            <a:r>
              <a:rPr lang="en-GB" sz="2400">
                <a:solidFill>
                  <a:schemeClr val="accent2"/>
                </a:solidFill>
              </a:rPr>
              <a:t>Unobservable indicators </a:t>
            </a:r>
            <a:r>
              <a:rPr lang="en-GB" sz="2400"/>
              <a:t>are those we can’t observe and therefore can’t build into the evaluative model; e.g. motivation, unobserved behaviour, unmeasured attitudes; anything that influences the outcome that we don’t know about or can’t measure.</a:t>
            </a:r>
          </a:p>
        </p:txBody>
      </p:sp>
      <p:pic>
        <p:nvPicPr>
          <p:cNvPr id="9" name="Graphic 8" descr="Eye">
            <a:extLst>
              <a:ext uri="{FF2B5EF4-FFF2-40B4-BE49-F238E27FC236}">
                <a16:creationId xmlns:a16="http://schemas.microsoft.com/office/drawing/2014/main" id="{0419080C-D20F-4612-AED6-E09D252D98C0}"/>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16789" b="12324"/>
          <a:stretch/>
        </p:blipFill>
        <p:spPr>
          <a:xfrm>
            <a:off x="850546" y="3422718"/>
            <a:ext cx="914400" cy="648184"/>
          </a:xfrm>
          <a:prstGeom prst="rect">
            <a:avLst/>
          </a:prstGeom>
        </p:spPr>
      </p:pic>
      <p:pic>
        <p:nvPicPr>
          <p:cNvPr id="10" name="Graphic 9" descr="Help">
            <a:extLst>
              <a:ext uri="{FF2B5EF4-FFF2-40B4-BE49-F238E27FC236}">
                <a16:creationId xmlns:a16="http://schemas.microsoft.com/office/drawing/2014/main" id="{0E457E7F-E1D6-4D31-8744-CD2629D3058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70583" y="3422718"/>
            <a:ext cx="659720" cy="659720"/>
          </a:xfrm>
          <a:prstGeom prst="rect">
            <a:avLst/>
          </a:prstGeom>
        </p:spPr>
      </p:pic>
    </p:spTree>
    <p:extLst>
      <p:ext uri="{BB962C8B-B14F-4D97-AF65-F5344CB8AC3E}">
        <p14:creationId xmlns:p14="http://schemas.microsoft.com/office/powerpoint/2010/main" val="1796986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3C6868E-88F4-40DA-A08A-997711157467}"/>
              </a:ext>
            </a:extLst>
          </p:cNvPr>
          <p:cNvSpPr>
            <a:spLocks noGrp="1"/>
          </p:cNvSpPr>
          <p:nvPr>
            <p:ph type="title"/>
          </p:nvPr>
        </p:nvSpPr>
        <p:spPr>
          <a:xfrm>
            <a:off x="0" y="-4761"/>
            <a:ext cx="12191999" cy="878703"/>
          </a:xfrm>
          <a:gradFill>
            <a:gsLst>
              <a:gs pos="12000">
                <a:schemeClr val="tx2"/>
              </a:gs>
              <a:gs pos="89000">
                <a:schemeClr val="accent1"/>
              </a:gs>
            </a:gsLst>
            <a:lin ang="10800000" scaled="1"/>
          </a:gradFill>
        </p:spPr>
        <p:txBody>
          <a:bodyPr>
            <a:normAutofit/>
          </a:bodyPr>
          <a:lstStyle/>
          <a:p>
            <a:r>
              <a:rPr lang="en-GB" sz="4000" dirty="0">
                <a:solidFill>
                  <a:schemeClr val="bg1"/>
                </a:solidFill>
              </a:rPr>
              <a:t>Common </a:t>
            </a:r>
            <a:r>
              <a:rPr lang="en-GB" dirty="0">
                <a:solidFill>
                  <a:schemeClr val="bg1"/>
                </a:solidFill>
              </a:rPr>
              <a:t>outcome</a:t>
            </a:r>
            <a:r>
              <a:rPr lang="en-GB" sz="4000" dirty="0">
                <a:solidFill>
                  <a:schemeClr val="bg1"/>
                </a:solidFill>
              </a:rPr>
              <a:t> measures</a:t>
            </a:r>
          </a:p>
        </p:txBody>
      </p:sp>
      <p:graphicFrame>
        <p:nvGraphicFramePr>
          <p:cNvPr id="5" name="Table 4">
            <a:extLst>
              <a:ext uri="{FF2B5EF4-FFF2-40B4-BE49-F238E27FC236}">
                <a16:creationId xmlns:a16="http://schemas.microsoft.com/office/drawing/2014/main" id="{A03EC679-66BF-4A3D-BC12-D2840C3DBD07}"/>
              </a:ext>
            </a:extLst>
          </p:cNvPr>
          <p:cNvGraphicFramePr>
            <a:graphicFrameLocks noGrp="1"/>
          </p:cNvGraphicFramePr>
          <p:nvPr>
            <p:extLst>
              <p:ext uri="{D42A27DB-BD31-4B8C-83A1-F6EECF244321}">
                <p14:modId xmlns:p14="http://schemas.microsoft.com/office/powerpoint/2010/main" val="3553500926"/>
              </p:ext>
            </p:extLst>
          </p:nvPr>
        </p:nvGraphicFramePr>
        <p:xfrm>
          <a:off x="346229" y="1075785"/>
          <a:ext cx="11416684" cy="5546957"/>
        </p:xfrm>
        <a:graphic>
          <a:graphicData uri="http://schemas.openxmlformats.org/drawingml/2006/table">
            <a:tbl>
              <a:tblPr firstRow="1" firstCol="1"/>
              <a:tblGrid>
                <a:gridCol w="952167">
                  <a:extLst>
                    <a:ext uri="{9D8B030D-6E8A-4147-A177-3AD203B41FA5}">
                      <a16:colId xmlns:a16="http://schemas.microsoft.com/office/drawing/2014/main" val="395099583"/>
                    </a:ext>
                  </a:extLst>
                </a:gridCol>
                <a:gridCol w="2277735">
                  <a:extLst>
                    <a:ext uri="{9D8B030D-6E8A-4147-A177-3AD203B41FA5}">
                      <a16:colId xmlns:a16="http://schemas.microsoft.com/office/drawing/2014/main" val="3694106117"/>
                    </a:ext>
                  </a:extLst>
                </a:gridCol>
                <a:gridCol w="3992529">
                  <a:extLst>
                    <a:ext uri="{9D8B030D-6E8A-4147-A177-3AD203B41FA5}">
                      <a16:colId xmlns:a16="http://schemas.microsoft.com/office/drawing/2014/main" val="3789056072"/>
                    </a:ext>
                  </a:extLst>
                </a:gridCol>
                <a:gridCol w="2060970">
                  <a:extLst>
                    <a:ext uri="{9D8B030D-6E8A-4147-A177-3AD203B41FA5}">
                      <a16:colId xmlns:a16="http://schemas.microsoft.com/office/drawing/2014/main" val="921049081"/>
                    </a:ext>
                  </a:extLst>
                </a:gridCol>
                <a:gridCol w="2133283">
                  <a:extLst>
                    <a:ext uri="{9D8B030D-6E8A-4147-A177-3AD203B41FA5}">
                      <a16:colId xmlns:a16="http://schemas.microsoft.com/office/drawing/2014/main" val="3332375600"/>
                    </a:ext>
                  </a:extLst>
                </a:gridCol>
              </a:tblGrid>
              <a:tr h="570891">
                <a:tc>
                  <a:txBody>
                    <a:bodyPr/>
                    <a:lstStyle/>
                    <a:p>
                      <a:pPr algn="ctr">
                        <a:lnSpc>
                          <a:spcPct val="115000"/>
                        </a:lnSpc>
                        <a:spcBef>
                          <a:spcPts val="300"/>
                        </a:spcBef>
                        <a:spcAft>
                          <a:spcPts val="600"/>
                        </a:spcAft>
                      </a:pPr>
                      <a:r>
                        <a:rPr lang="en-GB" sz="1100" b="1" dirty="0">
                          <a:solidFill>
                            <a:srgbClr val="FFFFFF"/>
                          </a:solidFill>
                          <a:effectLst/>
                          <a:latin typeface="+mj-lt"/>
                          <a:ea typeface="KingsBureauGrot FiveOne" panose="02000506040000020004" pitchFamily="2" charset="0"/>
                          <a:cs typeface="Arial"/>
                        </a:rPr>
                        <a:t>Year group</a:t>
                      </a:r>
                      <a:endParaRPr lang="en-GB" sz="1100" b="1" dirty="0">
                        <a:solidFill>
                          <a:srgbClr val="000000"/>
                        </a:solidFill>
                        <a:effectLst/>
                        <a:latin typeface="+mj-lt"/>
                        <a:ea typeface="Arial" panose="020B0604020202020204" pitchFamily="34" charset="0"/>
                        <a:cs typeface="Arial"/>
                      </a:endParaRPr>
                    </a:p>
                  </a:txBody>
                  <a:tcPr marL="45296" marR="45296" marT="0" marB="0">
                    <a:lnL w="12700" cap="flat" cmpd="sng" algn="ctr">
                      <a:solidFill>
                        <a:srgbClr val="07DBB3"/>
                      </a:solidFill>
                      <a:prstDash val="solid"/>
                      <a:round/>
                      <a:headEnd type="none" w="med" len="med"/>
                      <a:tailEnd type="none" w="med" len="med"/>
                    </a:lnL>
                    <a:lnR>
                      <a:noFill/>
                    </a:lnR>
                    <a:lnT w="12700" cap="flat" cmpd="sng" algn="ctr">
                      <a:solidFill>
                        <a:srgbClr val="07DBB3"/>
                      </a:solidFill>
                      <a:prstDash val="solid"/>
                      <a:round/>
                      <a:headEnd type="none" w="med" len="med"/>
                      <a:tailEnd type="none" w="med" len="med"/>
                    </a:lnT>
                    <a:lnB w="12700" cap="flat" cmpd="sng" algn="ctr">
                      <a:solidFill>
                        <a:srgbClr val="07DBB3"/>
                      </a:solidFill>
                      <a:prstDash val="solid"/>
                      <a:round/>
                      <a:headEnd type="none" w="med" len="med"/>
                      <a:tailEnd type="none" w="med" len="med"/>
                    </a:lnB>
                    <a:solidFill>
                      <a:srgbClr val="07DBB3"/>
                    </a:solidFill>
                  </a:tcPr>
                </a:tc>
                <a:tc>
                  <a:txBody>
                    <a:bodyPr/>
                    <a:lstStyle/>
                    <a:p>
                      <a:pPr algn="ctr">
                        <a:lnSpc>
                          <a:spcPct val="115000"/>
                        </a:lnSpc>
                        <a:spcBef>
                          <a:spcPts val="300"/>
                        </a:spcBef>
                        <a:spcAft>
                          <a:spcPts val="600"/>
                        </a:spcAft>
                      </a:pPr>
                      <a:r>
                        <a:rPr lang="en-GB" sz="1100" b="1" dirty="0">
                          <a:solidFill>
                            <a:srgbClr val="FFFFFF"/>
                          </a:solidFill>
                          <a:effectLst/>
                          <a:latin typeface="+mj-lt"/>
                          <a:ea typeface="KingsBureauGrot FiveOne" panose="02000506040000020004" pitchFamily="2" charset="0"/>
                          <a:cs typeface="Arial"/>
                        </a:rPr>
                        <a:t>Objectives</a:t>
                      </a:r>
                      <a:endParaRPr lang="en-GB" sz="1100" b="1" dirty="0">
                        <a:solidFill>
                          <a:srgbClr val="000000"/>
                        </a:solidFill>
                        <a:effectLst/>
                        <a:latin typeface="+mj-lt"/>
                        <a:ea typeface="Arial" panose="020B0604020202020204" pitchFamily="34" charset="0"/>
                        <a:cs typeface="Arial"/>
                      </a:endParaRPr>
                    </a:p>
                    <a:p>
                      <a:pPr algn="ctr">
                        <a:lnSpc>
                          <a:spcPct val="115000"/>
                        </a:lnSpc>
                        <a:spcBef>
                          <a:spcPts val="300"/>
                        </a:spcBef>
                        <a:spcAft>
                          <a:spcPts val="600"/>
                        </a:spcAft>
                      </a:pPr>
                      <a:endParaRPr lang="en-GB" sz="1100" b="1" dirty="0">
                        <a:solidFill>
                          <a:srgbClr val="000000"/>
                        </a:solidFill>
                        <a:effectLst/>
                        <a:latin typeface="+mj-lt"/>
                        <a:ea typeface="Arial" panose="020B0604020202020204" pitchFamily="34" charset="0"/>
                        <a:cs typeface="Arial"/>
                      </a:endParaRPr>
                    </a:p>
                  </a:txBody>
                  <a:tcPr marL="45296" marR="45296" marT="0" marB="0">
                    <a:lnL>
                      <a:noFill/>
                    </a:lnL>
                    <a:lnR>
                      <a:noFill/>
                    </a:lnR>
                    <a:lnT w="12700" cap="flat" cmpd="sng" algn="ctr">
                      <a:solidFill>
                        <a:srgbClr val="07DBB3"/>
                      </a:solidFill>
                      <a:prstDash val="solid"/>
                      <a:round/>
                      <a:headEnd type="none" w="med" len="med"/>
                      <a:tailEnd type="none" w="med" len="med"/>
                    </a:lnT>
                    <a:lnB w="12700" cap="flat" cmpd="sng" algn="ctr">
                      <a:solidFill>
                        <a:srgbClr val="07DBB3"/>
                      </a:solidFill>
                      <a:prstDash val="solid"/>
                      <a:round/>
                      <a:headEnd type="none" w="med" len="med"/>
                      <a:tailEnd type="none" w="med" len="med"/>
                    </a:lnB>
                    <a:solidFill>
                      <a:srgbClr val="07DBB3"/>
                    </a:solidFill>
                  </a:tcPr>
                </a:tc>
                <a:tc>
                  <a:txBody>
                    <a:bodyPr/>
                    <a:lstStyle/>
                    <a:p>
                      <a:pPr algn="ctr">
                        <a:lnSpc>
                          <a:spcPct val="115000"/>
                        </a:lnSpc>
                        <a:spcBef>
                          <a:spcPts val="300"/>
                        </a:spcBef>
                        <a:spcAft>
                          <a:spcPts val="600"/>
                        </a:spcAft>
                      </a:pPr>
                      <a:r>
                        <a:rPr lang="en-GB" sz="1100" b="1" dirty="0">
                          <a:solidFill>
                            <a:srgbClr val="FFFFFF"/>
                          </a:solidFill>
                          <a:effectLst/>
                          <a:latin typeface="+mj-lt"/>
                          <a:ea typeface="KingsBureauGrot FiveOne" panose="02000506040000020004" pitchFamily="2" charset="0"/>
                          <a:cs typeface="Arial"/>
                        </a:rPr>
                        <a:t>Indicators for Process Evaluation</a:t>
                      </a:r>
                      <a:endParaRPr lang="en-GB" sz="1100" b="1" dirty="0">
                        <a:solidFill>
                          <a:srgbClr val="000000"/>
                        </a:solidFill>
                        <a:effectLst/>
                        <a:latin typeface="+mj-lt"/>
                        <a:ea typeface="Arial" panose="020B0604020202020204" pitchFamily="34" charset="0"/>
                        <a:cs typeface="Arial"/>
                      </a:endParaRPr>
                    </a:p>
                    <a:p>
                      <a:pPr algn="ctr">
                        <a:lnSpc>
                          <a:spcPct val="115000"/>
                        </a:lnSpc>
                        <a:spcBef>
                          <a:spcPts val="300"/>
                        </a:spcBef>
                        <a:spcAft>
                          <a:spcPts val="600"/>
                        </a:spcAft>
                      </a:pPr>
                      <a:endParaRPr lang="en-GB" sz="1100" b="1" dirty="0">
                        <a:solidFill>
                          <a:srgbClr val="000000"/>
                        </a:solidFill>
                        <a:effectLst/>
                        <a:latin typeface="+mj-lt"/>
                        <a:ea typeface="Arial" panose="020B0604020202020204" pitchFamily="34" charset="0"/>
                        <a:cs typeface="Arial"/>
                      </a:endParaRPr>
                    </a:p>
                  </a:txBody>
                  <a:tcPr marL="45296" marR="45296" marT="0" marB="0">
                    <a:lnL>
                      <a:noFill/>
                    </a:lnL>
                    <a:lnR>
                      <a:noFill/>
                    </a:lnR>
                    <a:lnT w="12700" cap="flat" cmpd="sng" algn="ctr">
                      <a:solidFill>
                        <a:srgbClr val="07DBB3"/>
                      </a:solidFill>
                      <a:prstDash val="solid"/>
                      <a:round/>
                      <a:headEnd type="none" w="med" len="med"/>
                      <a:tailEnd type="none" w="med" len="med"/>
                    </a:lnT>
                    <a:lnB w="12700" cap="flat" cmpd="sng" algn="ctr">
                      <a:solidFill>
                        <a:srgbClr val="07DBB3"/>
                      </a:solidFill>
                      <a:prstDash val="solid"/>
                      <a:round/>
                      <a:headEnd type="none" w="med" len="med"/>
                      <a:tailEnd type="none" w="med" len="med"/>
                    </a:lnB>
                    <a:solidFill>
                      <a:srgbClr val="07DBB3"/>
                    </a:solidFill>
                  </a:tcPr>
                </a:tc>
                <a:tc>
                  <a:txBody>
                    <a:bodyPr/>
                    <a:lstStyle/>
                    <a:p>
                      <a:pPr algn="ctr">
                        <a:lnSpc>
                          <a:spcPct val="115000"/>
                        </a:lnSpc>
                        <a:spcBef>
                          <a:spcPts val="300"/>
                        </a:spcBef>
                        <a:spcAft>
                          <a:spcPts val="600"/>
                        </a:spcAft>
                      </a:pPr>
                      <a:r>
                        <a:rPr lang="en-GB" sz="1100" b="1" dirty="0">
                          <a:solidFill>
                            <a:srgbClr val="FFFFFF"/>
                          </a:solidFill>
                          <a:effectLst/>
                          <a:latin typeface="+mj-lt"/>
                          <a:ea typeface="KingsBureauGrot FiveOne" panose="02000506040000020004" pitchFamily="2" charset="0"/>
                          <a:cs typeface="Arial"/>
                        </a:rPr>
                        <a:t>Indicators for Impact Evaluation (short-medium term)</a:t>
                      </a:r>
                      <a:endParaRPr lang="en-GB" sz="1100" b="1" dirty="0">
                        <a:solidFill>
                          <a:srgbClr val="000000"/>
                        </a:solidFill>
                        <a:effectLst/>
                        <a:latin typeface="+mj-lt"/>
                        <a:ea typeface="Arial" panose="020B0604020202020204" pitchFamily="34" charset="0"/>
                        <a:cs typeface="Arial"/>
                      </a:endParaRPr>
                    </a:p>
                  </a:txBody>
                  <a:tcPr marL="45296" marR="45296" marT="0" marB="0">
                    <a:lnL>
                      <a:noFill/>
                    </a:lnL>
                    <a:lnR>
                      <a:noFill/>
                    </a:lnR>
                    <a:lnT w="12700" cap="flat" cmpd="sng" algn="ctr">
                      <a:solidFill>
                        <a:srgbClr val="07DBB3"/>
                      </a:solidFill>
                      <a:prstDash val="solid"/>
                      <a:round/>
                      <a:headEnd type="none" w="med" len="med"/>
                      <a:tailEnd type="none" w="med" len="med"/>
                    </a:lnT>
                    <a:lnB w="12700" cap="flat" cmpd="sng" algn="ctr">
                      <a:solidFill>
                        <a:srgbClr val="07DBB3"/>
                      </a:solidFill>
                      <a:prstDash val="solid"/>
                      <a:round/>
                      <a:headEnd type="none" w="med" len="med"/>
                      <a:tailEnd type="none" w="med" len="med"/>
                    </a:lnB>
                    <a:solidFill>
                      <a:srgbClr val="07DBB3"/>
                    </a:solidFill>
                  </a:tcPr>
                </a:tc>
                <a:tc>
                  <a:txBody>
                    <a:bodyPr/>
                    <a:lstStyle/>
                    <a:p>
                      <a:pPr algn="ctr">
                        <a:lnSpc>
                          <a:spcPct val="115000"/>
                        </a:lnSpc>
                        <a:spcBef>
                          <a:spcPts val="300"/>
                        </a:spcBef>
                        <a:spcAft>
                          <a:spcPts val="600"/>
                        </a:spcAft>
                      </a:pPr>
                      <a:r>
                        <a:rPr lang="en-GB" sz="1100" b="1" dirty="0">
                          <a:solidFill>
                            <a:srgbClr val="FFFFFF"/>
                          </a:solidFill>
                          <a:effectLst/>
                          <a:latin typeface="+mj-lt"/>
                          <a:ea typeface="KingsBureauGrot FiveOne" panose="02000506040000020004" pitchFamily="2" charset="0"/>
                          <a:cs typeface="Arial"/>
                        </a:rPr>
                        <a:t>Indicators for Impact Evaluation (long -term)</a:t>
                      </a:r>
                      <a:endParaRPr lang="en-GB" sz="1100" b="1" dirty="0">
                        <a:solidFill>
                          <a:srgbClr val="000000"/>
                        </a:solidFill>
                        <a:effectLst/>
                        <a:latin typeface="+mj-lt"/>
                        <a:ea typeface="Arial" panose="020B0604020202020204" pitchFamily="34" charset="0"/>
                        <a:cs typeface="Arial"/>
                      </a:endParaRPr>
                    </a:p>
                  </a:txBody>
                  <a:tcPr marL="45296" marR="45296" marT="0" marB="0">
                    <a:lnL>
                      <a:noFill/>
                    </a:lnL>
                    <a:lnR w="12700" cap="flat" cmpd="sng" algn="ctr">
                      <a:solidFill>
                        <a:srgbClr val="07DBB3"/>
                      </a:solidFill>
                      <a:prstDash val="solid"/>
                      <a:round/>
                      <a:headEnd type="none" w="med" len="med"/>
                      <a:tailEnd type="none" w="med" len="med"/>
                    </a:lnR>
                    <a:lnT w="12700" cap="flat" cmpd="sng" algn="ctr">
                      <a:solidFill>
                        <a:srgbClr val="07DBB3"/>
                      </a:solidFill>
                      <a:prstDash val="solid"/>
                      <a:round/>
                      <a:headEnd type="none" w="med" len="med"/>
                      <a:tailEnd type="none" w="med" len="med"/>
                    </a:lnT>
                    <a:lnB w="12700" cap="flat" cmpd="sng" algn="ctr">
                      <a:solidFill>
                        <a:srgbClr val="07DBB3"/>
                      </a:solidFill>
                      <a:prstDash val="solid"/>
                      <a:round/>
                      <a:headEnd type="none" w="med" len="med"/>
                      <a:tailEnd type="none" w="med" len="med"/>
                    </a:lnB>
                    <a:solidFill>
                      <a:srgbClr val="07DBB3"/>
                    </a:solidFill>
                  </a:tcPr>
                </a:tc>
                <a:extLst>
                  <a:ext uri="{0D108BD9-81ED-4DB2-BD59-A6C34878D82A}">
                    <a16:rowId xmlns:a16="http://schemas.microsoft.com/office/drawing/2014/main" val="723753768"/>
                  </a:ext>
                </a:extLst>
              </a:tr>
              <a:tr h="2379388">
                <a:tc>
                  <a:txBody>
                    <a:bodyPr/>
                    <a:lstStyle/>
                    <a:p>
                      <a:pPr>
                        <a:lnSpc>
                          <a:spcPct val="115000"/>
                        </a:lnSpc>
                        <a:spcBef>
                          <a:spcPts val="300"/>
                        </a:spcBef>
                        <a:spcAft>
                          <a:spcPts val="600"/>
                        </a:spcAft>
                      </a:pPr>
                      <a:r>
                        <a:rPr lang="en-GB" sz="1100" dirty="0">
                          <a:solidFill>
                            <a:srgbClr val="000000"/>
                          </a:solidFill>
                          <a:effectLst/>
                          <a:latin typeface="Arial"/>
                          <a:ea typeface="Arial" panose="020B0604020202020204" pitchFamily="34" charset="0"/>
                        </a:rPr>
                        <a:t>KS4 </a:t>
                      </a:r>
                      <a:endParaRPr lang="en-GB" sz="1200">
                        <a:solidFill>
                          <a:srgbClr val="000000"/>
                        </a:solidFill>
                        <a:effectLst/>
                        <a:latin typeface="Arial" panose="020B0604020202020204" pitchFamily="34" charset="0"/>
                        <a:ea typeface="Arial" panose="020B0604020202020204" pitchFamily="34" charset="0"/>
                      </a:endParaRPr>
                    </a:p>
                    <a:p>
                      <a:pPr>
                        <a:lnSpc>
                          <a:spcPct val="115000"/>
                        </a:lnSpc>
                        <a:spcBef>
                          <a:spcPts val="300"/>
                        </a:spcBef>
                        <a:spcAft>
                          <a:spcPts val="600"/>
                        </a:spcAft>
                      </a:pPr>
                      <a:r>
                        <a:rPr lang="en-GB" sz="1100" dirty="0">
                          <a:solidFill>
                            <a:srgbClr val="000000"/>
                          </a:solidFill>
                          <a:effectLst/>
                          <a:latin typeface="Arial"/>
                          <a:ea typeface="Arial" panose="020B0604020202020204" pitchFamily="34" charset="0"/>
                        </a:rPr>
                        <a:t>(Years 10-11)</a:t>
                      </a:r>
                      <a:endParaRPr lang="en-GB" sz="1200" dirty="0">
                        <a:solidFill>
                          <a:srgbClr val="000000"/>
                        </a:solidFill>
                        <a:effectLst/>
                        <a:latin typeface="Arial"/>
                        <a:ea typeface="Arial" panose="020B0604020202020204" pitchFamily="34" charset="0"/>
                      </a:endParaRPr>
                    </a:p>
                  </a:txBody>
                  <a:tcPr marL="45296" marR="45296" marT="0" marB="0">
                    <a:lnL w="12700" cap="flat" cmpd="sng" algn="ctr">
                      <a:solidFill>
                        <a:srgbClr val="59F9DB"/>
                      </a:solidFill>
                      <a:prstDash val="solid"/>
                      <a:round/>
                      <a:headEnd type="none" w="med" len="med"/>
                      <a:tailEnd type="none" w="med" len="med"/>
                    </a:lnL>
                    <a:lnR w="12700" cap="flat" cmpd="sng" algn="ctr">
                      <a:solidFill>
                        <a:srgbClr val="59F9DB"/>
                      </a:solidFill>
                      <a:prstDash val="solid"/>
                      <a:round/>
                      <a:headEnd type="none" w="med" len="med"/>
                      <a:tailEnd type="none" w="med" len="med"/>
                    </a:lnR>
                    <a:lnT w="12700" cap="flat" cmpd="sng" algn="ctr">
                      <a:solidFill>
                        <a:srgbClr val="07DBB3"/>
                      </a:solidFill>
                      <a:prstDash val="solid"/>
                      <a:round/>
                      <a:headEnd type="none" w="med" len="med"/>
                      <a:tailEnd type="none" w="med" len="med"/>
                    </a:lnT>
                    <a:lnB w="12700" cap="flat" cmpd="sng" algn="ctr">
                      <a:solidFill>
                        <a:srgbClr val="59F9DB"/>
                      </a:solidFill>
                      <a:prstDash val="solid"/>
                      <a:round/>
                      <a:headEnd type="none" w="med" len="med"/>
                      <a:tailEnd type="none" w="med" len="med"/>
                    </a:lnB>
                  </a:tcPr>
                </a:tc>
                <a:tc>
                  <a:txBody>
                    <a:bodyPr/>
                    <a:lstStyle/>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Raising attainment </a:t>
                      </a:r>
                      <a:endParaRPr lang="en-GB" sz="1200">
                        <a:solidFill>
                          <a:srgbClr val="000000"/>
                        </a:solidFill>
                        <a:effectLst/>
                        <a:latin typeface="Arial" panose="020B0604020202020204" pitchFamily="34" charset="0"/>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Engaging parents</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Increasing awareness of subject options at HE</a:t>
                      </a:r>
                      <a:endParaRPr lang="en-GB" sz="1200" dirty="0">
                        <a:solidFill>
                          <a:srgbClr val="000000"/>
                        </a:solidFill>
                        <a:effectLst/>
                        <a:latin typeface="Arial"/>
                        <a:ea typeface="Arial" panose="020B0604020202020204" pitchFamily="34" charset="0"/>
                      </a:endParaRPr>
                    </a:p>
                    <a:p>
                      <a:pPr marL="105410" indent="-139065">
                        <a:lnSpc>
                          <a:spcPct val="115000"/>
                        </a:lnSpc>
                        <a:spcAft>
                          <a:spcPts val="0"/>
                        </a:spcAft>
                      </a:pPr>
                      <a:endParaRPr lang="en-GB" sz="1200" dirty="0">
                        <a:solidFill>
                          <a:srgbClr val="000000"/>
                        </a:solidFill>
                        <a:effectLst/>
                        <a:latin typeface="Arial"/>
                        <a:ea typeface="Arial" panose="020B0604020202020204" pitchFamily="34" charset="0"/>
                      </a:endParaRPr>
                    </a:p>
                  </a:txBody>
                  <a:tcPr marL="45296" marR="45296" marT="0" marB="0">
                    <a:lnL w="12700" cap="flat" cmpd="sng" algn="ctr">
                      <a:solidFill>
                        <a:srgbClr val="59F9DB"/>
                      </a:solidFill>
                      <a:prstDash val="solid"/>
                      <a:round/>
                      <a:headEnd type="none" w="med" len="med"/>
                      <a:tailEnd type="none" w="med" len="med"/>
                    </a:lnL>
                    <a:lnR w="12700" cap="flat" cmpd="sng" algn="ctr">
                      <a:solidFill>
                        <a:srgbClr val="59F9DB"/>
                      </a:solidFill>
                      <a:prstDash val="solid"/>
                      <a:round/>
                      <a:headEnd type="none" w="med" len="med"/>
                      <a:tailEnd type="none" w="med" len="med"/>
                    </a:lnR>
                    <a:lnT w="12700" cap="flat" cmpd="sng" algn="ctr">
                      <a:solidFill>
                        <a:srgbClr val="07DBB3"/>
                      </a:solidFill>
                      <a:prstDash val="solid"/>
                      <a:round/>
                      <a:headEnd type="none" w="med" len="med"/>
                      <a:tailEnd type="none" w="med" len="med"/>
                    </a:lnT>
                    <a:lnB w="12700" cap="flat" cmpd="sng" algn="ctr">
                      <a:solidFill>
                        <a:srgbClr val="59F9DB"/>
                      </a:solidFill>
                      <a:prstDash val="solid"/>
                      <a:round/>
                      <a:headEnd type="none" w="med" len="med"/>
                      <a:tailEnd type="none" w="med" len="med"/>
                    </a:lnB>
                  </a:tcPr>
                </a:tc>
                <a:tc>
                  <a:txBody>
                    <a:bodyPr/>
                    <a:lstStyle/>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Was the programme delivered as intended? </a:t>
                      </a:r>
                      <a:endParaRPr lang="en-GB" sz="1200">
                        <a:solidFill>
                          <a:srgbClr val="000000"/>
                        </a:solidFill>
                        <a:effectLst/>
                        <a:latin typeface="Arial" panose="020B0604020202020204" pitchFamily="34" charset="0"/>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Were students targeted correctly?</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Did students attend? Which students attended?</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Was the content delivered as intended by deliverers? (academics, ambassadors etc.</a:t>
                      </a:r>
                      <a:r>
                        <a:rPr lang="en-GB" sz="1100" dirty="0">
                          <a:solidFill>
                            <a:srgbClr val="000000"/>
                          </a:solidFill>
                          <a:effectLst/>
                          <a:latin typeface="Arial"/>
                          <a:ea typeface="Kings Caslon Text" panose="02000503000000020003" pitchFamily="2" charset="0"/>
                          <a:cs typeface="Kings Caslon Text" panose="02000503000000020003" pitchFamily="2" charset="0"/>
                        </a:rPr>
                        <a:t>) </a:t>
                      </a:r>
                      <a:endParaRPr lang="en-GB" sz="1200">
                        <a:solidFill>
                          <a:srgbClr val="000000"/>
                        </a:solidFill>
                        <a:effectLst/>
                        <a:latin typeface="Arial" panose="020B0604020202020204" pitchFamily="34" charset="0"/>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Participant experience as measured by evaluation survey </a:t>
                      </a:r>
                      <a:endParaRPr lang="en-GB" sz="1200">
                        <a:solidFill>
                          <a:srgbClr val="000000"/>
                        </a:solidFill>
                        <a:effectLst/>
                        <a:latin typeface="Arial" panose="020B0604020202020204" pitchFamily="34" charset="0"/>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Experience &amp; perceptions of stakeholders e.g. key influencers such as teachers, ambassadors, project leads, academics </a:t>
                      </a:r>
                      <a:endParaRPr lang="en-GB" sz="1200">
                        <a:solidFill>
                          <a:srgbClr val="000000"/>
                        </a:solidFill>
                        <a:effectLst/>
                        <a:latin typeface="Arial" panose="020B0604020202020204" pitchFamily="34" charset="0"/>
                        <a:ea typeface="Arial" panose="020B0604020202020204" pitchFamily="34" charset="0"/>
                      </a:endParaRPr>
                    </a:p>
                  </a:txBody>
                  <a:tcPr marL="45296" marR="45296" marT="0" marB="0">
                    <a:lnL w="12700" cap="flat" cmpd="sng" algn="ctr">
                      <a:solidFill>
                        <a:srgbClr val="59F9DB"/>
                      </a:solidFill>
                      <a:prstDash val="solid"/>
                      <a:round/>
                      <a:headEnd type="none" w="med" len="med"/>
                      <a:tailEnd type="none" w="med" len="med"/>
                    </a:lnL>
                    <a:lnR w="12700" cap="flat" cmpd="sng" algn="ctr">
                      <a:solidFill>
                        <a:srgbClr val="59F9DB"/>
                      </a:solidFill>
                      <a:prstDash val="solid"/>
                      <a:round/>
                      <a:headEnd type="none" w="med" len="med"/>
                      <a:tailEnd type="none" w="med" len="med"/>
                    </a:lnR>
                    <a:lnT w="12700" cap="flat" cmpd="sng" algn="ctr">
                      <a:solidFill>
                        <a:srgbClr val="07DBB3"/>
                      </a:solidFill>
                      <a:prstDash val="solid"/>
                      <a:round/>
                      <a:headEnd type="none" w="med" len="med"/>
                      <a:tailEnd type="none" w="med" len="med"/>
                    </a:lnT>
                    <a:lnB w="12700" cap="flat" cmpd="sng" algn="ctr">
                      <a:solidFill>
                        <a:srgbClr val="59F9DB"/>
                      </a:solidFill>
                      <a:prstDash val="solid"/>
                      <a:round/>
                      <a:headEnd type="none" w="med" len="med"/>
                      <a:tailEnd type="none" w="med" len="med"/>
                    </a:lnB>
                  </a:tcPr>
                </a:tc>
                <a:tc>
                  <a:txBody>
                    <a:bodyPr/>
                    <a:lstStyle/>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Improved GCSE attainment</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GCSE attainment (through NPD)</a:t>
                      </a:r>
                      <a:endParaRPr lang="en-GB" sz="1200" dirty="0">
                        <a:solidFill>
                          <a:srgbClr val="000000"/>
                        </a:solidFill>
                        <a:effectLst/>
                        <a:latin typeface="Arial"/>
                        <a:ea typeface="Arial" panose="020B0604020202020204" pitchFamily="34" charset="0"/>
                      </a:endParaRPr>
                    </a:p>
                    <a:p>
                      <a:pPr marL="130175" indent="-138430">
                        <a:lnSpc>
                          <a:spcPct val="115000"/>
                        </a:lnSpc>
                        <a:spcBef>
                          <a:spcPts val="300"/>
                        </a:spcBef>
                        <a:spcAft>
                          <a:spcPts val="600"/>
                        </a:spcAft>
                      </a:pPr>
                      <a:endParaRPr lang="en-GB" sz="1200" dirty="0">
                        <a:solidFill>
                          <a:srgbClr val="000000"/>
                        </a:solidFill>
                        <a:effectLst/>
                        <a:latin typeface="Arial"/>
                        <a:ea typeface="Arial" panose="020B0604020202020204" pitchFamily="34" charset="0"/>
                      </a:endParaRPr>
                    </a:p>
                  </a:txBody>
                  <a:tcPr marL="45296" marR="45296" marT="0" marB="0">
                    <a:lnL w="12700" cap="flat" cmpd="sng" algn="ctr">
                      <a:solidFill>
                        <a:srgbClr val="59F9DB"/>
                      </a:solidFill>
                      <a:prstDash val="solid"/>
                      <a:round/>
                      <a:headEnd type="none" w="med" len="med"/>
                      <a:tailEnd type="none" w="med" len="med"/>
                    </a:lnL>
                    <a:lnR w="12700" cap="flat" cmpd="sng" algn="ctr">
                      <a:solidFill>
                        <a:srgbClr val="59F9DB"/>
                      </a:solidFill>
                      <a:prstDash val="solid"/>
                      <a:round/>
                      <a:headEnd type="none" w="med" len="med"/>
                      <a:tailEnd type="none" w="med" len="med"/>
                    </a:lnR>
                    <a:lnT w="12700" cap="flat" cmpd="sng" algn="ctr">
                      <a:solidFill>
                        <a:srgbClr val="07DBB3"/>
                      </a:solidFill>
                      <a:prstDash val="solid"/>
                      <a:round/>
                      <a:headEnd type="none" w="med" len="med"/>
                      <a:tailEnd type="none" w="med" len="med"/>
                    </a:lnT>
                    <a:lnB w="12700" cap="flat" cmpd="sng" algn="ctr">
                      <a:solidFill>
                        <a:srgbClr val="59F9DB"/>
                      </a:solidFill>
                      <a:prstDash val="solid"/>
                      <a:round/>
                      <a:headEnd type="none" w="med" len="med"/>
                      <a:tailEnd type="none" w="med" len="med"/>
                    </a:lnB>
                  </a:tcPr>
                </a:tc>
                <a:tc>
                  <a:txBody>
                    <a:bodyPr/>
                    <a:lstStyle/>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A level attainment (through NPD/HEAT)</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Progression to HE (HEAT)</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Progression to top-third HEPs (HEAT)</a:t>
                      </a:r>
                      <a:endParaRPr lang="en-GB" sz="1200" dirty="0">
                        <a:solidFill>
                          <a:srgbClr val="000000"/>
                        </a:solidFill>
                        <a:effectLst/>
                        <a:latin typeface="Arial"/>
                        <a:ea typeface="Arial" panose="020B0604020202020204" pitchFamily="34" charset="0"/>
                      </a:endParaRPr>
                    </a:p>
                  </a:txBody>
                  <a:tcPr marL="45296" marR="45296" marT="0" marB="0">
                    <a:lnL w="12700" cap="flat" cmpd="sng" algn="ctr">
                      <a:solidFill>
                        <a:srgbClr val="59F9DB"/>
                      </a:solidFill>
                      <a:prstDash val="solid"/>
                      <a:round/>
                      <a:headEnd type="none" w="med" len="med"/>
                      <a:tailEnd type="none" w="med" len="med"/>
                    </a:lnL>
                    <a:lnR w="12700" cap="flat" cmpd="sng" algn="ctr">
                      <a:solidFill>
                        <a:srgbClr val="59F9DB"/>
                      </a:solidFill>
                      <a:prstDash val="solid"/>
                      <a:round/>
                      <a:headEnd type="none" w="med" len="med"/>
                      <a:tailEnd type="none" w="med" len="med"/>
                    </a:lnR>
                    <a:lnT w="12700" cap="flat" cmpd="sng" algn="ctr">
                      <a:solidFill>
                        <a:srgbClr val="07DBB3"/>
                      </a:solidFill>
                      <a:prstDash val="solid"/>
                      <a:round/>
                      <a:headEnd type="none" w="med" len="med"/>
                      <a:tailEnd type="none" w="med" len="med"/>
                    </a:lnT>
                    <a:lnB w="12700" cap="flat" cmpd="sng" algn="ctr">
                      <a:solidFill>
                        <a:srgbClr val="59F9DB"/>
                      </a:solidFill>
                      <a:prstDash val="solid"/>
                      <a:round/>
                      <a:headEnd type="none" w="med" len="med"/>
                      <a:tailEnd type="none" w="med" len="med"/>
                    </a:lnB>
                  </a:tcPr>
                </a:tc>
                <a:extLst>
                  <a:ext uri="{0D108BD9-81ED-4DB2-BD59-A6C34878D82A}">
                    <a16:rowId xmlns:a16="http://schemas.microsoft.com/office/drawing/2014/main" val="2298478119"/>
                  </a:ext>
                </a:extLst>
              </a:tr>
              <a:tr h="2596678">
                <a:tc>
                  <a:txBody>
                    <a:bodyPr/>
                    <a:lstStyle/>
                    <a:p>
                      <a:pPr>
                        <a:lnSpc>
                          <a:spcPct val="115000"/>
                        </a:lnSpc>
                        <a:spcBef>
                          <a:spcPts val="300"/>
                        </a:spcBef>
                        <a:spcAft>
                          <a:spcPts val="600"/>
                        </a:spcAft>
                      </a:pPr>
                      <a:r>
                        <a:rPr lang="en-GB" sz="1100" dirty="0">
                          <a:solidFill>
                            <a:srgbClr val="000000"/>
                          </a:solidFill>
                          <a:effectLst/>
                          <a:latin typeface="Arial"/>
                          <a:ea typeface="Arial" panose="020B0604020202020204" pitchFamily="34" charset="0"/>
                        </a:rPr>
                        <a:t>KS5 </a:t>
                      </a:r>
                      <a:endParaRPr lang="en-GB" sz="1200">
                        <a:solidFill>
                          <a:srgbClr val="000000"/>
                        </a:solidFill>
                        <a:effectLst/>
                        <a:latin typeface="Arial" panose="020B0604020202020204" pitchFamily="34" charset="0"/>
                        <a:ea typeface="Arial" panose="020B0604020202020204" pitchFamily="34" charset="0"/>
                      </a:endParaRPr>
                    </a:p>
                    <a:p>
                      <a:pPr>
                        <a:lnSpc>
                          <a:spcPct val="115000"/>
                        </a:lnSpc>
                        <a:spcBef>
                          <a:spcPts val="300"/>
                        </a:spcBef>
                        <a:spcAft>
                          <a:spcPts val="600"/>
                        </a:spcAft>
                      </a:pPr>
                      <a:r>
                        <a:rPr lang="en-GB" sz="1100" dirty="0">
                          <a:solidFill>
                            <a:srgbClr val="000000"/>
                          </a:solidFill>
                          <a:effectLst/>
                          <a:latin typeface="Arial"/>
                          <a:ea typeface="Arial" panose="020B0604020202020204" pitchFamily="34" charset="0"/>
                        </a:rPr>
                        <a:t>(Years 12-13)</a:t>
                      </a:r>
                      <a:endParaRPr lang="en-GB" sz="1200" dirty="0">
                        <a:solidFill>
                          <a:srgbClr val="000000"/>
                        </a:solidFill>
                        <a:effectLst/>
                        <a:latin typeface="Arial"/>
                        <a:ea typeface="Arial" panose="020B0604020202020204" pitchFamily="34" charset="0"/>
                      </a:endParaRPr>
                    </a:p>
                    <a:p>
                      <a:pPr>
                        <a:lnSpc>
                          <a:spcPct val="115000"/>
                        </a:lnSpc>
                        <a:spcBef>
                          <a:spcPts val="300"/>
                        </a:spcBef>
                        <a:spcAft>
                          <a:spcPts val="600"/>
                        </a:spcAft>
                      </a:pPr>
                      <a:endParaRPr lang="en-GB" sz="1200" dirty="0">
                        <a:solidFill>
                          <a:srgbClr val="000000"/>
                        </a:solidFill>
                        <a:effectLst/>
                        <a:latin typeface="Arial"/>
                        <a:ea typeface="Arial" panose="020B0604020202020204" pitchFamily="34" charset="0"/>
                      </a:endParaRPr>
                    </a:p>
                    <a:p>
                      <a:pPr>
                        <a:lnSpc>
                          <a:spcPct val="115000"/>
                        </a:lnSpc>
                        <a:spcBef>
                          <a:spcPts val="300"/>
                        </a:spcBef>
                        <a:spcAft>
                          <a:spcPts val="600"/>
                        </a:spcAft>
                      </a:pPr>
                      <a:endParaRPr lang="en-GB" sz="1200" dirty="0">
                        <a:solidFill>
                          <a:srgbClr val="000000"/>
                        </a:solidFill>
                        <a:effectLst/>
                        <a:latin typeface="Arial"/>
                        <a:ea typeface="Arial" panose="020B0604020202020204" pitchFamily="34" charset="0"/>
                      </a:endParaRPr>
                    </a:p>
                  </a:txBody>
                  <a:tcPr marL="45296" marR="45296" marT="0" marB="0">
                    <a:lnL w="12700" cap="flat" cmpd="sng" algn="ctr">
                      <a:solidFill>
                        <a:srgbClr val="59F9DB"/>
                      </a:solidFill>
                      <a:prstDash val="solid"/>
                      <a:round/>
                      <a:headEnd type="none" w="med" len="med"/>
                      <a:tailEnd type="none" w="med" len="med"/>
                    </a:lnL>
                    <a:lnR w="12700" cap="flat" cmpd="sng" algn="ctr">
                      <a:solidFill>
                        <a:srgbClr val="59F9DB"/>
                      </a:solidFill>
                      <a:prstDash val="solid"/>
                      <a:round/>
                      <a:headEnd type="none" w="med" len="med"/>
                      <a:tailEnd type="none" w="med" len="med"/>
                    </a:lnR>
                    <a:lnT w="12700" cap="flat" cmpd="sng" algn="ctr">
                      <a:solidFill>
                        <a:srgbClr val="59F9DB"/>
                      </a:solidFill>
                      <a:prstDash val="solid"/>
                      <a:round/>
                      <a:headEnd type="none" w="med" len="med"/>
                      <a:tailEnd type="none" w="med" len="med"/>
                    </a:lnT>
                    <a:lnB w="12700" cap="flat" cmpd="sng" algn="ctr">
                      <a:solidFill>
                        <a:srgbClr val="59F9DB"/>
                      </a:solidFill>
                      <a:prstDash val="solid"/>
                      <a:round/>
                      <a:headEnd type="none" w="med" len="med"/>
                      <a:tailEnd type="none" w="med" len="med"/>
                    </a:lnB>
                  </a:tcPr>
                </a:tc>
                <a:tc>
                  <a:txBody>
                    <a:bodyPr/>
                    <a:lstStyle/>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Improving knowledge and confidence – academic skills, culture</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Increasing knowledge of how to apply to HE</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Improving attainment</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Increasing preparedness for study in HE</a:t>
                      </a:r>
                      <a:endParaRPr lang="en-GB" sz="1200" dirty="0">
                        <a:solidFill>
                          <a:srgbClr val="000000"/>
                        </a:solidFill>
                        <a:effectLst/>
                        <a:latin typeface="Arial"/>
                        <a:ea typeface="Arial" panose="020B0604020202020204" pitchFamily="34" charset="0"/>
                      </a:endParaRPr>
                    </a:p>
                    <a:p>
                      <a:pPr marL="105410" indent="-139065">
                        <a:lnSpc>
                          <a:spcPct val="115000"/>
                        </a:lnSpc>
                        <a:spcBef>
                          <a:spcPts val="300"/>
                        </a:spcBef>
                        <a:spcAft>
                          <a:spcPts val="600"/>
                        </a:spcAft>
                      </a:pPr>
                      <a:endParaRPr lang="en-GB" sz="1200" dirty="0">
                        <a:solidFill>
                          <a:srgbClr val="000000"/>
                        </a:solidFill>
                        <a:effectLst/>
                        <a:latin typeface="Arial"/>
                        <a:ea typeface="Arial" panose="020B0604020202020204" pitchFamily="34" charset="0"/>
                      </a:endParaRPr>
                    </a:p>
                  </a:txBody>
                  <a:tcPr marL="45296" marR="45296" marT="0" marB="0">
                    <a:lnL w="12700" cap="flat" cmpd="sng" algn="ctr">
                      <a:solidFill>
                        <a:srgbClr val="59F9DB"/>
                      </a:solidFill>
                      <a:prstDash val="solid"/>
                      <a:round/>
                      <a:headEnd type="none" w="med" len="med"/>
                      <a:tailEnd type="none" w="med" len="med"/>
                    </a:lnL>
                    <a:lnR w="12700" cap="flat" cmpd="sng" algn="ctr">
                      <a:solidFill>
                        <a:srgbClr val="59F9DB"/>
                      </a:solidFill>
                      <a:prstDash val="solid"/>
                      <a:round/>
                      <a:headEnd type="none" w="med" len="med"/>
                      <a:tailEnd type="none" w="med" len="med"/>
                    </a:lnR>
                    <a:lnT w="12700" cap="flat" cmpd="sng" algn="ctr">
                      <a:solidFill>
                        <a:srgbClr val="59F9DB"/>
                      </a:solidFill>
                      <a:prstDash val="solid"/>
                      <a:round/>
                      <a:headEnd type="none" w="med" len="med"/>
                      <a:tailEnd type="none" w="med" len="med"/>
                    </a:lnT>
                    <a:lnB w="12700" cap="flat" cmpd="sng" algn="ctr">
                      <a:solidFill>
                        <a:srgbClr val="59F9DB"/>
                      </a:solidFill>
                      <a:prstDash val="solid"/>
                      <a:round/>
                      <a:headEnd type="none" w="med" len="med"/>
                      <a:tailEnd type="none" w="med" len="med"/>
                    </a:lnB>
                  </a:tcPr>
                </a:tc>
                <a:tc>
                  <a:txBody>
                    <a:bodyPr/>
                    <a:lstStyle/>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Was the programme delivered as intended? </a:t>
                      </a:r>
                      <a:endParaRPr lang="en-GB" sz="1200">
                        <a:solidFill>
                          <a:srgbClr val="000000"/>
                        </a:solidFill>
                        <a:effectLst/>
                        <a:latin typeface="Arial" panose="020B0604020202020204" pitchFamily="34" charset="0"/>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Were students targeted correctly?</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Did students attend? Which students attended?</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Was the content delivered as intended by deliverers? (academics, ambassadors etc.</a:t>
                      </a:r>
                      <a:r>
                        <a:rPr lang="en-GB" sz="1100" dirty="0">
                          <a:solidFill>
                            <a:srgbClr val="000000"/>
                          </a:solidFill>
                          <a:effectLst/>
                          <a:latin typeface="Arial"/>
                          <a:ea typeface="Kings Caslon Text" panose="02000503000000020003" pitchFamily="2" charset="0"/>
                          <a:cs typeface="Kings Caslon Text" panose="02000503000000020003" pitchFamily="2" charset="0"/>
                        </a:rPr>
                        <a:t>) </a:t>
                      </a:r>
                      <a:endParaRPr lang="en-GB" sz="1200">
                        <a:solidFill>
                          <a:srgbClr val="000000"/>
                        </a:solidFill>
                        <a:effectLst/>
                        <a:latin typeface="Arial" panose="020B0604020202020204" pitchFamily="34" charset="0"/>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Participant experience as measured by evaluation survey </a:t>
                      </a:r>
                      <a:endParaRPr lang="en-GB" sz="1200">
                        <a:solidFill>
                          <a:srgbClr val="000000"/>
                        </a:solidFill>
                        <a:effectLst/>
                        <a:latin typeface="Arial" panose="020B0604020202020204" pitchFamily="34" charset="0"/>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Experience &amp; perceptions of stakeholders e.g. key influencers such as teachers, ambassadors, project leads, academics </a:t>
                      </a:r>
                      <a:endParaRPr lang="en-GB" sz="1200">
                        <a:solidFill>
                          <a:srgbClr val="000000"/>
                        </a:solidFill>
                        <a:effectLst/>
                        <a:latin typeface="Arial" panose="020B0604020202020204" pitchFamily="34" charset="0"/>
                        <a:ea typeface="Arial" panose="020B0604020202020204" pitchFamily="34" charset="0"/>
                      </a:endParaRPr>
                    </a:p>
                    <a:p>
                      <a:pPr marL="263525">
                        <a:lnSpc>
                          <a:spcPct val="115000"/>
                        </a:lnSpc>
                        <a:spcAft>
                          <a:spcPts val="0"/>
                        </a:spcAft>
                      </a:pPr>
                      <a:endParaRPr lang="en-GB" sz="1200" dirty="0">
                        <a:solidFill>
                          <a:srgbClr val="000000"/>
                        </a:solidFill>
                        <a:effectLst/>
                        <a:latin typeface="Arial"/>
                        <a:ea typeface="Arial" panose="020B0604020202020204" pitchFamily="34" charset="0"/>
                      </a:endParaRPr>
                    </a:p>
                  </a:txBody>
                  <a:tcPr marL="45296" marR="45296" marT="0" marB="0">
                    <a:lnL w="12700" cap="flat" cmpd="sng" algn="ctr">
                      <a:solidFill>
                        <a:srgbClr val="59F9DB"/>
                      </a:solidFill>
                      <a:prstDash val="solid"/>
                      <a:round/>
                      <a:headEnd type="none" w="med" len="med"/>
                      <a:tailEnd type="none" w="med" len="med"/>
                    </a:lnL>
                    <a:lnR w="12700" cap="flat" cmpd="sng" algn="ctr">
                      <a:solidFill>
                        <a:srgbClr val="59F9DB"/>
                      </a:solidFill>
                      <a:prstDash val="solid"/>
                      <a:round/>
                      <a:headEnd type="none" w="med" len="med"/>
                      <a:tailEnd type="none" w="med" len="med"/>
                    </a:lnR>
                    <a:lnT w="12700" cap="flat" cmpd="sng" algn="ctr">
                      <a:solidFill>
                        <a:srgbClr val="59F9DB"/>
                      </a:solidFill>
                      <a:prstDash val="solid"/>
                      <a:round/>
                      <a:headEnd type="none" w="med" len="med"/>
                      <a:tailEnd type="none" w="med" len="med"/>
                    </a:lnT>
                    <a:lnB w="12700" cap="flat" cmpd="sng" algn="ctr">
                      <a:solidFill>
                        <a:srgbClr val="59F9DB"/>
                      </a:solidFill>
                      <a:prstDash val="solid"/>
                      <a:round/>
                      <a:headEnd type="none" w="med" len="med"/>
                      <a:tailEnd type="none" w="med" len="med"/>
                    </a:lnB>
                  </a:tcPr>
                </a:tc>
                <a:tc>
                  <a:txBody>
                    <a:bodyPr/>
                    <a:lstStyle/>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Pre-&amp;-post common survey questions </a:t>
                      </a:r>
                      <a:endParaRPr lang="en-GB" sz="1200">
                        <a:solidFill>
                          <a:srgbClr val="000000"/>
                        </a:solidFill>
                        <a:effectLst/>
                        <a:latin typeface="Arial" panose="020B0604020202020204" pitchFamily="34" charset="0"/>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Pre-&amp;-post attainment tests</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Offers received (from home HEP)</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Successful offers (from home HEP)</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A level attainment (through NPD)</a:t>
                      </a:r>
                      <a:endParaRPr lang="en-GB" sz="1200" dirty="0">
                        <a:solidFill>
                          <a:srgbClr val="000000"/>
                        </a:solidFill>
                        <a:effectLst/>
                        <a:latin typeface="Arial"/>
                        <a:ea typeface="Arial" panose="020B0604020202020204" pitchFamily="34" charset="0"/>
                      </a:endParaRPr>
                    </a:p>
                    <a:p>
                      <a:pPr marL="130175" indent="-138430">
                        <a:lnSpc>
                          <a:spcPct val="115000"/>
                        </a:lnSpc>
                        <a:spcBef>
                          <a:spcPts val="300"/>
                        </a:spcBef>
                        <a:spcAft>
                          <a:spcPts val="600"/>
                        </a:spcAft>
                      </a:pPr>
                      <a:endParaRPr lang="en-GB" sz="1200" dirty="0">
                        <a:solidFill>
                          <a:srgbClr val="000000"/>
                        </a:solidFill>
                        <a:effectLst/>
                        <a:latin typeface="Arial"/>
                        <a:ea typeface="Arial" panose="020B0604020202020204" pitchFamily="34" charset="0"/>
                      </a:endParaRPr>
                    </a:p>
                  </a:txBody>
                  <a:tcPr marL="45296" marR="45296" marT="0" marB="0">
                    <a:lnL w="12700" cap="flat" cmpd="sng" algn="ctr">
                      <a:solidFill>
                        <a:srgbClr val="59F9DB"/>
                      </a:solidFill>
                      <a:prstDash val="solid"/>
                      <a:round/>
                      <a:headEnd type="none" w="med" len="med"/>
                      <a:tailEnd type="none" w="med" len="med"/>
                    </a:lnL>
                    <a:lnR w="12700" cap="flat" cmpd="sng" algn="ctr">
                      <a:solidFill>
                        <a:srgbClr val="59F9DB"/>
                      </a:solidFill>
                      <a:prstDash val="solid"/>
                      <a:round/>
                      <a:headEnd type="none" w="med" len="med"/>
                      <a:tailEnd type="none" w="med" len="med"/>
                    </a:lnR>
                    <a:lnT w="12700" cap="flat" cmpd="sng" algn="ctr">
                      <a:solidFill>
                        <a:srgbClr val="59F9DB"/>
                      </a:solidFill>
                      <a:prstDash val="solid"/>
                      <a:round/>
                      <a:headEnd type="none" w="med" len="med"/>
                      <a:tailEnd type="none" w="med" len="med"/>
                    </a:lnT>
                    <a:lnB w="12700" cap="flat" cmpd="sng" algn="ctr">
                      <a:solidFill>
                        <a:srgbClr val="59F9DB"/>
                      </a:solidFill>
                      <a:prstDash val="solid"/>
                      <a:round/>
                      <a:headEnd type="none" w="med" len="med"/>
                      <a:tailEnd type="none" w="med" len="med"/>
                    </a:lnB>
                  </a:tcPr>
                </a:tc>
                <a:tc>
                  <a:txBody>
                    <a:bodyPr/>
                    <a:lstStyle/>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Progression to HE (HEAT)</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b="0" i="0" u="none" strike="noStrike" noProof="0" dirty="0">
                          <a:solidFill>
                            <a:srgbClr val="000000"/>
                          </a:solidFill>
                          <a:effectLst/>
                          <a:latin typeface="Arial"/>
                        </a:rPr>
                        <a:t>Progression to top-third HEPs (HEAT)</a:t>
                      </a:r>
                      <a:endParaRPr lang="en-GB" sz="1200" b="0" i="0" u="none" strike="noStrike" noProof="0" dirty="0">
                        <a:solidFill>
                          <a:srgbClr val="000000"/>
                        </a:solidFill>
                        <a:effectLst/>
                        <a:latin typeface="Arial"/>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Progression to own HEP (HEAT &amp; internal)</a:t>
                      </a:r>
                      <a:endParaRPr lang="en-GB" sz="1200" dirty="0">
                        <a:solidFill>
                          <a:srgbClr val="000000"/>
                        </a:solidFill>
                        <a:effectLst/>
                        <a:latin typeface="Arial"/>
                        <a:ea typeface="Arial" panose="020B0604020202020204" pitchFamily="34" charset="0"/>
                      </a:endParaRPr>
                    </a:p>
                    <a:p>
                      <a:pPr marL="342900" lvl="0" indent="-342900">
                        <a:lnSpc>
                          <a:spcPct val="115000"/>
                        </a:lnSpc>
                        <a:spcBef>
                          <a:spcPts val="300"/>
                        </a:spcBef>
                        <a:spcAft>
                          <a:spcPts val="0"/>
                        </a:spcAft>
                        <a:buFont typeface="Symbol" panose="05050102010706020507" pitchFamily="18" charset="2"/>
                        <a:buChar char=""/>
                      </a:pPr>
                      <a:r>
                        <a:rPr lang="en-GB" sz="1100" dirty="0">
                          <a:solidFill>
                            <a:srgbClr val="000000"/>
                          </a:solidFill>
                          <a:effectLst/>
                          <a:latin typeface="Arial"/>
                          <a:ea typeface="Arial" panose="020B0604020202020204" pitchFamily="34" charset="0"/>
                        </a:rPr>
                        <a:t>Graduate outcomes (GOS)</a:t>
                      </a:r>
                      <a:endParaRPr lang="en-GB" sz="1200" dirty="0">
                        <a:solidFill>
                          <a:srgbClr val="000000"/>
                        </a:solidFill>
                        <a:effectLst/>
                        <a:latin typeface="Arial"/>
                        <a:ea typeface="Arial" panose="020B0604020202020204" pitchFamily="34" charset="0"/>
                      </a:endParaRPr>
                    </a:p>
                  </a:txBody>
                  <a:tcPr marL="45296" marR="45296" marT="0" marB="0">
                    <a:lnL w="12700" cap="flat" cmpd="sng" algn="ctr">
                      <a:solidFill>
                        <a:srgbClr val="59F9DB"/>
                      </a:solidFill>
                      <a:prstDash val="solid"/>
                      <a:round/>
                      <a:headEnd type="none" w="med" len="med"/>
                      <a:tailEnd type="none" w="med" len="med"/>
                    </a:lnL>
                    <a:lnR w="12700" cap="flat" cmpd="sng" algn="ctr">
                      <a:solidFill>
                        <a:srgbClr val="59F9DB"/>
                      </a:solidFill>
                      <a:prstDash val="solid"/>
                      <a:round/>
                      <a:headEnd type="none" w="med" len="med"/>
                      <a:tailEnd type="none" w="med" len="med"/>
                    </a:lnR>
                    <a:lnT w="12700" cap="flat" cmpd="sng" algn="ctr">
                      <a:solidFill>
                        <a:srgbClr val="59F9DB"/>
                      </a:solidFill>
                      <a:prstDash val="solid"/>
                      <a:round/>
                      <a:headEnd type="none" w="med" len="med"/>
                      <a:tailEnd type="none" w="med" len="med"/>
                    </a:lnT>
                    <a:lnB w="12700" cap="flat" cmpd="sng" algn="ctr">
                      <a:solidFill>
                        <a:srgbClr val="59F9DB"/>
                      </a:solidFill>
                      <a:prstDash val="solid"/>
                      <a:round/>
                      <a:headEnd type="none" w="med" len="med"/>
                      <a:tailEnd type="none" w="med" len="med"/>
                    </a:lnB>
                  </a:tcPr>
                </a:tc>
                <a:extLst>
                  <a:ext uri="{0D108BD9-81ED-4DB2-BD59-A6C34878D82A}">
                    <a16:rowId xmlns:a16="http://schemas.microsoft.com/office/drawing/2014/main" val="2212921438"/>
                  </a:ext>
                </a:extLst>
              </a:tr>
            </a:tbl>
          </a:graphicData>
        </a:graphic>
      </p:graphicFrame>
    </p:spTree>
    <p:extLst>
      <p:ext uri="{BB962C8B-B14F-4D97-AF65-F5344CB8AC3E}">
        <p14:creationId xmlns:p14="http://schemas.microsoft.com/office/powerpoint/2010/main" val="3996480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FF28398-C77B-45C8-9C9D-BC8B13EF36A0}"/>
              </a:ext>
            </a:extLst>
          </p:cNvPr>
          <p:cNvSpPr/>
          <p:nvPr/>
        </p:nvSpPr>
        <p:spPr>
          <a:xfrm>
            <a:off x="0" y="47666"/>
            <a:ext cx="12192000" cy="769441"/>
          </a:xfrm>
          <a:prstGeom prst="rect">
            <a:avLst/>
          </a:prstGeom>
          <a:gradFill>
            <a:gsLst>
              <a:gs pos="12000">
                <a:schemeClr val="tx2"/>
              </a:gs>
              <a:gs pos="89000">
                <a:schemeClr val="accent1"/>
              </a:gs>
            </a:gsLst>
            <a:lin ang="10800000" scaled="1"/>
          </a:gradFill>
        </p:spPr>
        <p:txBody>
          <a:bodyPr wrap="square" lIns="91440" tIns="45720" rIns="91440" bIns="45720" anchor="t">
            <a:spAutoFit/>
          </a:bodyPr>
          <a:lstStyle/>
          <a:p>
            <a:r>
              <a:rPr lang="en-GB" sz="4400">
                <a:solidFill>
                  <a:schemeClr val="bg1"/>
                </a:solidFill>
                <a:latin typeface="+mj-lt"/>
              </a:rPr>
              <a:t>Selecting the appropriate research method</a:t>
            </a:r>
          </a:p>
        </p:txBody>
      </p:sp>
      <p:grpSp>
        <p:nvGrpSpPr>
          <p:cNvPr id="4" name="Group 3">
            <a:extLst>
              <a:ext uri="{FF2B5EF4-FFF2-40B4-BE49-F238E27FC236}">
                <a16:creationId xmlns:a16="http://schemas.microsoft.com/office/drawing/2014/main" id="{56D72AFA-CCCF-4E7F-B317-0E10518A5D81}"/>
              </a:ext>
            </a:extLst>
          </p:cNvPr>
          <p:cNvGrpSpPr/>
          <p:nvPr/>
        </p:nvGrpSpPr>
        <p:grpSpPr>
          <a:xfrm>
            <a:off x="562452" y="1601279"/>
            <a:ext cx="11156779" cy="5205259"/>
            <a:chOff x="-926890" y="-118079"/>
            <a:chExt cx="13064208" cy="6999447"/>
          </a:xfrm>
        </p:grpSpPr>
        <p:sp>
          <p:nvSpPr>
            <p:cNvPr id="6" name="TextBox 20">
              <a:extLst>
                <a:ext uri="{FF2B5EF4-FFF2-40B4-BE49-F238E27FC236}">
                  <a16:creationId xmlns:a16="http://schemas.microsoft.com/office/drawing/2014/main" id="{65BDEEE5-2B86-47A1-AF1A-3258876FEAB3}"/>
                </a:ext>
              </a:extLst>
            </p:cNvPr>
            <p:cNvSpPr txBox="1"/>
            <p:nvPr/>
          </p:nvSpPr>
          <p:spPr>
            <a:xfrm>
              <a:off x="-926890" y="2760211"/>
              <a:ext cx="1244012" cy="148990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a:latin typeface="Kings Caslon Display" panose="02000503000000020003" pitchFamily="2" charset="0"/>
                </a:rPr>
                <a:t>Objective </a:t>
              </a:r>
            </a:p>
            <a:p>
              <a:r>
                <a:rPr lang="en-GB" sz="1100">
                  <a:latin typeface="Kings Caslon Display" panose="02000503000000020003" pitchFamily="2" charset="0"/>
                </a:rPr>
                <a:t>Comparable</a:t>
              </a:r>
            </a:p>
            <a:p>
              <a:r>
                <a:rPr lang="en-GB" sz="1100">
                  <a:latin typeface="Kings Caslon Display" panose="02000503000000020003" pitchFamily="2" charset="0"/>
                </a:rPr>
                <a:t>Patterns</a:t>
              </a:r>
            </a:p>
            <a:p>
              <a:r>
                <a:rPr lang="en-GB" sz="1100">
                  <a:latin typeface="Kings Caslon Display" panose="02000503000000020003" pitchFamily="2" charset="0"/>
                </a:rPr>
                <a:t>Structures</a:t>
              </a:r>
            </a:p>
            <a:p>
              <a:r>
                <a:rPr lang="en-GB" sz="1100">
                  <a:latin typeface="Kings Caslon Display" panose="02000503000000020003" pitchFamily="2" charset="0"/>
                </a:rPr>
                <a:t>Tendencies</a:t>
              </a:r>
            </a:p>
            <a:p>
              <a:r>
                <a:rPr lang="en-GB" sz="1100">
                  <a:latin typeface="Kings Caslon Display" panose="02000503000000020003" pitchFamily="2" charset="0"/>
                </a:rPr>
                <a:t>Measurement</a:t>
              </a:r>
            </a:p>
          </p:txBody>
        </p:sp>
        <p:cxnSp>
          <p:nvCxnSpPr>
            <p:cNvPr id="7" name="Straight Connector 6">
              <a:extLst>
                <a:ext uri="{FF2B5EF4-FFF2-40B4-BE49-F238E27FC236}">
                  <a16:creationId xmlns:a16="http://schemas.microsoft.com/office/drawing/2014/main" id="{0949CC31-5F2B-4951-84BB-2AA83FA62E4F}"/>
                </a:ext>
              </a:extLst>
            </p:cNvPr>
            <p:cNvCxnSpPr>
              <a:cxnSpLocks/>
            </p:cNvCxnSpPr>
            <p:nvPr/>
          </p:nvCxnSpPr>
          <p:spPr>
            <a:xfrm>
              <a:off x="5607170" y="560717"/>
              <a:ext cx="0" cy="565892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0370F36-BB9A-43E3-BBDF-1AA996CE2606}"/>
                </a:ext>
              </a:extLst>
            </p:cNvPr>
            <p:cNvCxnSpPr>
              <a:cxnSpLocks/>
            </p:cNvCxnSpPr>
            <p:nvPr/>
          </p:nvCxnSpPr>
          <p:spPr>
            <a:xfrm flipH="1">
              <a:off x="1785668" y="3391619"/>
              <a:ext cx="80780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Rounded Corners 11">
              <a:extLst>
                <a:ext uri="{FF2B5EF4-FFF2-40B4-BE49-F238E27FC236}">
                  <a16:creationId xmlns:a16="http://schemas.microsoft.com/office/drawing/2014/main" id="{5124202B-8BAD-4539-A79C-3716C18CD6D8}"/>
                </a:ext>
              </a:extLst>
            </p:cNvPr>
            <p:cNvSpPr/>
            <p:nvPr/>
          </p:nvSpPr>
          <p:spPr>
            <a:xfrm>
              <a:off x="4903370" y="543500"/>
              <a:ext cx="1407600" cy="608400"/>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500">
                  <a:solidFill>
                    <a:schemeClr val="tx1"/>
                  </a:solidFill>
                  <a:latin typeface="Kings Caslon Display" panose="02000503000000020003" pitchFamily="2" charset="0"/>
                </a:rPr>
                <a:t>Behaviour</a:t>
              </a:r>
            </a:p>
          </p:txBody>
        </p:sp>
        <p:sp>
          <p:nvSpPr>
            <p:cNvPr id="10" name="Rectangle: Rounded Corners 12">
              <a:extLst>
                <a:ext uri="{FF2B5EF4-FFF2-40B4-BE49-F238E27FC236}">
                  <a16:creationId xmlns:a16="http://schemas.microsoft.com/office/drawing/2014/main" id="{37ACC2BE-2EA2-4323-A622-D20D93039E26}"/>
                </a:ext>
              </a:extLst>
            </p:cNvPr>
            <p:cNvSpPr/>
            <p:nvPr/>
          </p:nvSpPr>
          <p:spPr>
            <a:xfrm>
              <a:off x="4903370" y="5631339"/>
              <a:ext cx="1407600" cy="608400"/>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500">
                  <a:solidFill>
                    <a:schemeClr val="tx1"/>
                  </a:solidFill>
                  <a:latin typeface="Kings Caslon Display" panose="02000503000000020003" pitchFamily="2" charset="0"/>
                </a:rPr>
                <a:t>Attitudes</a:t>
              </a:r>
            </a:p>
          </p:txBody>
        </p:sp>
        <p:sp>
          <p:nvSpPr>
            <p:cNvPr id="11" name="Rectangle: Rounded Corners 13">
              <a:extLst>
                <a:ext uri="{FF2B5EF4-FFF2-40B4-BE49-F238E27FC236}">
                  <a16:creationId xmlns:a16="http://schemas.microsoft.com/office/drawing/2014/main" id="{E6F50241-E7D6-46BE-B621-FCB7A50019B2}"/>
                </a:ext>
              </a:extLst>
            </p:cNvPr>
            <p:cNvSpPr/>
            <p:nvPr/>
          </p:nvSpPr>
          <p:spPr>
            <a:xfrm>
              <a:off x="9401962" y="3028213"/>
              <a:ext cx="1420807" cy="776764"/>
            </a:xfrm>
            <a:prstGeom prst="roundRect">
              <a:avLst/>
            </a:prstGeom>
            <a:solidFill>
              <a:schemeClr val="accent3"/>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500" b="1">
                  <a:latin typeface="Kings Caslon Display" panose="02000503000000020003" pitchFamily="2" charset="0"/>
                </a:rPr>
                <a:t>Qualitative</a:t>
              </a:r>
              <a:br>
                <a:rPr lang="en-GB">
                  <a:latin typeface="Kings Caslon Display" panose="02000503000000020003" pitchFamily="2" charset="0"/>
                </a:rPr>
              </a:br>
              <a:r>
                <a:rPr lang="en-GB" sz="1300" err="1">
                  <a:latin typeface="Kings Caslon Display" panose="02000503000000020003" pitchFamily="2" charset="0"/>
                </a:rPr>
                <a:t>How?Why</a:t>
              </a:r>
              <a:r>
                <a:rPr lang="en-GB" sz="1300">
                  <a:latin typeface="Kings Caslon Display" panose="02000503000000020003" pitchFamily="2" charset="0"/>
                </a:rPr>
                <a:t>?</a:t>
              </a:r>
            </a:p>
          </p:txBody>
        </p:sp>
        <p:sp>
          <p:nvSpPr>
            <p:cNvPr id="12" name="Rectangle: Rounded Corners 14">
              <a:extLst>
                <a:ext uri="{FF2B5EF4-FFF2-40B4-BE49-F238E27FC236}">
                  <a16:creationId xmlns:a16="http://schemas.microsoft.com/office/drawing/2014/main" id="{D83915D7-758B-44EA-A57B-E4A098B323B2}"/>
                </a:ext>
              </a:extLst>
            </p:cNvPr>
            <p:cNvSpPr/>
            <p:nvPr/>
          </p:nvSpPr>
          <p:spPr>
            <a:xfrm>
              <a:off x="399425" y="2897209"/>
              <a:ext cx="1488165" cy="900038"/>
            </a:xfrm>
            <a:prstGeom prst="roundRect">
              <a:avLst/>
            </a:prstGeom>
            <a:solidFill>
              <a:schemeClr val="accent3"/>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500" b="1">
                  <a:latin typeface="Kings Caslon Display" panose="02000503000000020003" pitchFamily="2" charset="0"/>
                </a:rPr>
                <a:t>Quantitative</a:t>
              </a:r>
              <a:br>
                <a:rPr lang="en-GB" sz="1400">
                  <a:latin typeface="Kings Caslon Display" panose="02000503000000020003" pitchFamily="2" charset="0"/>
                </a:rPr>
              </a:br>
              <a:r>
                <a:rPr lang="en-GB" sz="1400">
                  <a:latin typeface="Kings Caslon Display" panose="02000503000000020003" pitchFamily="2" charset="0"/>
                </a:rPr>
                <a:t>How much? How many?</a:t>
              </a:r>
            </a:p>
          </p:txBody>
        </p:sp>
        <p:sp>
          <p:nvSpPr>
            <p:cNvPr id="13" name="TextBox 15">
              <a:extLst>
                <a:ext uri="{FF2B5EF4-FFF2-40B4-BE49-F238E27FC236}">
                  <a16:creationId xmlns:a16="http://schemas.microsoft.com/office/drawing/2014/main" id="{32CD67DE-40C1-44CA-82BB-6C610CDD94E9}"/>
                </a:ext>
              </a:extLst>
            </p:cNvPr>
            <p:cNvSpPr txBox="1"/>
            <p:nvPr/>
          </p:nvSpPr>
          <p:spPr>
            <a:xfrm>
              <a:off x="4771736" y="-118079"/>
              <a:ext cx="1977972" cy="48170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a:latin typeface="Kings Caslon Display" panose="02000503000000020003" pitchFamily="2" charset="0"/>
                </a:rPr>
                <a:t>What people do or how they act unconsciously</a:t>
              </a:r>
            </a:p>
          </p:txBody>
        </p:sp>
        <p:sp>
          <p:nvSpPr>
            <p:cNvPr id="14" name="Left Brace 13">
              <a:extLst>
                <a:ext uri="{FF2B5EF4-FFF2-40B4-BE49-F238E27FC236}">
                  <a16:creationId xmlns:a16="http://schemas.microsoft.com/office/drawing/2014/main" id="{A8B065C3-EE3D-4A56-A7FF-7DEE699CD0BD}"/>
                </a:ext>
              </a:extLst>
            </p:cNvPr>
            <p:cNvSpPr/>
            <p:nvPr/>
          </p:nvSpPr>
          <p:spPr>
            <a:xfrm rot="5400000">
              <a:off x="5518255" y="-259795"/>
              <a:ext cx="178595" cy="1407601"/>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a:latin typeface="Kings Caslon Display" panose="02000503000000020003" pitchFamily="2" charset="0"/>
              </a:endParaRPr>
            </a:p>
          </p:txBody>
        </p:sp>
        <p:sp>
          <p:nvSpPr>
            <p:cNvPr id="15" name="Left Brace 14">
              <a:extLst>
                <a:ext uri="{FF2B5EF4-FFF2-40B4-BE49-F238E27FC236}">
                  <a16:creationId xmlns:a16="http://schemas.microsoft.com/office/drawing/2014/main" id="{B3A88CE4-73BC-447E-9918-EF06E70BB44A}"/>
                </a:ext>
              </a:extLst>
            </p:cNvPr>
            <p:cNvSpPr/>
            <p:nvPr/>
          </p:nvSpPr>
          <p:spPr>
            <a:xfrm rot="16200000">
              <a:off x="5521632" y="5654842"/>
              <a:ext cx="188331" cy="14076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a:latin typeface="Kings Caslon Display" panose="02000503000000020003" pitchFamily="2" charset="0"/>
              </a:endParaRPr>
            </a:p>
          </p:txBody>
        </p:sp>
        <p:sp>
          <p:nvSpPr>
            <p:cNvPr id="16" name="TextBox 18">
              <a:extLst>
                <a:ext uri="{FF2B5EF4-FFF2-40B4-BE49-F238E27FC236}">
                  <a16:creationId xmlns:a16="http://schemas.microsoft.com/office/drawing/2014/main" id="{E7933FA1-AD3A-4708-93FB-A533F6F24837}"/>
                </a:ext>
              </a:extLst>
            </p:cNvPr>
            <p:cNvSpPr txBox="1"/>
            <p:nvPr/>
          </p:nvSpPr>
          <p:spPr>
            <a:xfrm>
              <a:off x="4691563" y="6399659"/>
              <a:ext cx="2058142" cy="48170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a:latin typeface="Kings Caslon Display" panose="02000503000000020003" pitchFamily="2" charset="0"/>
                </a:rPr>
                <a:t>Self-reported preferences, recognition and memories</a:t>
              </a:r>
            </a:p>
          </p:txBody>
        </p:sp>
        <p:sp>
          <p:nvSpPr>
            <p:cNvPr id="17" name="Left Brace 16">
              <a:extLst>
                <a:ext uri="{FF2B5EF4-FFF2-40B4-BE49-F238E27FC236}">
                  <a16:creationId xmlns:a16="http://schemas.microsoft.com/office/drawing/2014/main" id="{7BE79851-914A-41B2-9EB9-D4C3712ACC2D}"/>
                </a:ext>
              </a:extLst>
            </p:cNvPr>
            <p:cNvSpPr/>
            <p:nvPr/>
          </p:nvSpPr>
          <p:spPr>
            <a:xfrm>
              <a:off x="215646" y="2913826"/>
              <a:ext cx="166839" cy="95188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a:latin typeface="Kings Caslon Display" panose="02000503000000020003" pitchFamily="2" charset="0"/>
              </a:endParaRPr>
            </a:p>
          </p:txBody>
        </p:sp>
        <p:sp>
          <p:nvSpPr>
            <p:cNvPr id="18" name="Left Brace 17">
              <a:extLst>
                <a:ext uri="{FF2B5EF4-FFF2-40B4-BE49-F238E27FC236}">
                  <a16:creationId xmlns:a16="http://schemas.microsoft.com/office/drawing/2014/main" id="{F9446662-CA41-4E13-B62E-C4F41006DB9E}"/>
                </a:ext>
              </a:extLst>
            </p:cNvPr>
            <p:cNvSpPr/>
            <p:nvPr/>
          </p:nvSpPr>
          <p:spPr>
            <a:xfrm rot="10800000">
              <a:off x="10838383" y="3006173"/>
              <a:ext cx="247721" cy="83981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GB">
                <a:latin typeface="Kings Caslon Display" panose="02000503000000020003" pitchFamily="2" charset="0"/>
              </a:endParaRPr>
            </a:p>
          </p:txBody>
        </p:sp>
        <p:sp>
          <p:nvSpPr>
            <p:cNvPr id="19" name="TextBox 23">
              <a:extLst>
                <a:ext uri="{FF2B5EF4-FFF2-40B4-BE49-F238E27FC236}">
                  <a16:creationId xmlns:a16="http://schemas.microsoft.com/office/drawing/2014/main" id="{168E6CDA-3E7F-445E-8E1E-1DF6D1EB58E8}"/>
                </a:ext>
              </a:extLst>
            </p:cNvPr>
            <p:cNvSpPr txBox="1"/>
            <p:nvPr/>
          </p:nvSpPr>
          <p:spPr>
            <a:xfrm>
              <a:off x="11035873" y="2673047"/>
              <a:ext cx="1101445" cy="128169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50">
                  <a:latin typeface="Kings Caslon Display" panose="02000503000000020003" pitchFamily="2" charset="0"/>
                </a:rPr>
                <a:t>Subjective</a:t>
              </a:r>
            </a:p>
            <a:p>
              <a:r>
                <a:rPr lang="en-GB" sz="1150">
                  <a:latin typeface="Kings Caslon Display" panose="02000503000000020003" pitchFamily="2" charset="0"/>
                </a:rPr>
                <a:t>Difference</a:t>
              </a:r>
            </a:p>
            <a:p>
              <a:r>
                <a:rPr lang="en-GB" sz="1150">
                  <a:latin typeface="Kings Caslon Display" panose="02000503000000020003" pitchFamily="2" charset="0"/>
                </a:rPr>
                <a:t>Meanings</a:t>
              </a:r>
            </a:p>
            <a:p>
              <a:r>
                <a:rPr lang="en-GB" sz="1100">
                  <a:latin typeface="Kings Caslon Display" panose="02000503000000020003" pitchFamily="2" charset="0"/>
                </a:rPr>
                <a:t>Context</a:t>
              </a:r>
            </a:p>
            <a:p>
              <a:r>
                <a:rPr lang="en-GB" sz="1150">
                  <a:latin typeface="Kings Caslon Display" panose="02000503000000020003" pitchFamily="2" charset="0"/>
                </a:rPr>
                <a:t>Experiences</a:t>
              </a:r>
            </a:p>
            <a:p>
              <a:r>
                <a:rPr lang="en-GB" sz="1150">
                  <a:latin typeface="Kings Caslon Display" panose="02000503000000020003" pitchFamily="2" charset="0"/>
                </a:rPr>
                <a:t>Perceptions</a:t>
              </a:r>
            </a:p>
          </p:txBody>
        </p:sp>
        <p:sp>
          <p:nvSpPr>
            <p:cNvPr id="20" name="Oval 19">
              <a:extLst>
                <a:ext uri="{FF2B5EF4-FFF2-40B4-BE49-F238E27FC236}">
                  <a16:creationId xmlns:a16="http://schemas.microsoft.com/office/drawing/2014/main" id="{45A49AB2-B916-444C-A5BE-E87C006B5B50}"/>
                </a:ext>
              </a:extLst>
            </p:cNvPr>
            <p:cNvSpPr/>
            <p:nvPr/>
          </p:nvSpPr>
          <p:spPr>
            <a:xfrm>
              <a:off x="6441342" y="2475780"/>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latin typeface="Kings Caslon Display" panose="02000503000000020003" pitchFamily="2" charset="0"/>
              </a:endParaRPr>
            </a:p>
          </p:txBody>
        </p:sp>
        <p:sp>
          <p:nvSpPr>
            <p:cNvPr id="21" name="TextBox 25">
              <a:extLst>
                <a:ext uri="{FF2B5EF4-FFF2-40B4-BE49-F238E27FC236}">
                  <a16:creationId xmlns:a16="http://schemas.microsoft.com/office/drawing/2014/main" id="{6919E94F-3C2A-430B-9BAD-1E5CA00DA2EF}"/>
                </a:ext>
              </a:extLst>
            </p:cNvPr>
            <p:cNvSpPr txBox="1"/>
            <p:nvPr/>
          </p:nvSpPr>
          <p:spPr>
            <a:xfrm>
              <a:off x="6495343" y="2383585"/>
              <a:ext cx="2087590" cy="3724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Documentary Analysis</a:t>
              </a:r>
            </a:p>
          </p:txBody>
        </p:sp>
        <p:sp>
          <p:nvSpPr>
            <p:cNvPr id="22" name="Oval 21">
              <a:extLst>
                <a:ext uri="{FF2B5EF4-FFF2-40B4-BE49-F238E27FC236}">
                  <a16:creationId xmlns:a16="http://schemas.microsoft.com/office/drawing/2014/main" id="{9DEE5CA6-613E-4227-91D0-C3ED9159ED7C}"/>
                </a:ext>
              </a:extLst>
            </p:cNvPr>
            <p:cNvSpPr/>
            <p:nvPr/>
          </p:nvSpPr>
          <p:spPr>
            <a:xfrm>
              <a:off x="7404624" y="3085378"/>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latin typeface="Kings Caslon Display" panose="02000503000000020003" pitchFamily="2" charset="0"/>
              </a:endParaRPr>
            </a:p>
          </p:txBody>
        </p:sp>
        <p:sp>
          <p:nvSpPr>
            <p:cNvPr id="23" name="TextBox 27">
              <a:extLst>
                <a:ext uri="{FF2B5EF4-FFF2-40B4-BE49-F238E27FC236}">
                  <a16:creationId xmlns:a16="http://schemas.microsoft.com/office/drawing/2014/main" id="{BBE54CFF-338A-4E6C-A939-583CC6523715}"/>
                </a:ext>
              </a:extLst>
            </p:cNvPr>
            <p:cNvSpPr txBox="1"/>
            <p:nvPr/>
          </p:nvSpPr>
          <p:spPr>
            <a:xfrm>
              <a:off x="7458624" y="2993185"/>
              <a:ext cx="2087590" cy="3724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Journey Mapping</a:t>
              </a:r>
            </a:p>
          </p:txBody>
        </p:sp>
        <p:sp>
          <p:nvSpPr>
            <p:cNvPr id="24" name="Oval 23">
              <a:extLst>
                <a:ext uri="{FF2B5EF4-FFF2-40B4-BE49-F238E27FC236}">
                  <a16:creationId xmlns:a16="http://schemas.microsoft.com/office/drawing/2014/main" id="{62E364EF-FBF6-47A1-B65D-115DC1F8B7A2}"/>
                </a:ext>
              </a:extLst>
            </p:cNvPr>
            <p:cNvSpPr/>
            <p:nvPr/>
          </p:nvSpPr>
          <p:spPr>
            <a:xfrm>
              <a:off x="7732428" y="1549880"/>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latin typeface="Kings Caslon Display" panose="02000503000000020003" pitchFamily="2" charset="0"/>
              </a:endParaRPr>
            </a:p>
          </p:txBody>
        </p:sp>
        <p:sp>
          <p:nvSpPr>
            <p:cNvPr id="25" name="TextBox 29">
              <a:extLst>
                <a:ext uri="{FF2B5EF4-FFF2-40B4-BE49-F238E27FC236}">
                  <a16:creationId xmlns:a16="http://schemas.microsoft.com/office/drawing/2014/main" id="{C38EF723-53AF-41BD-B11A-E23D0F7C4E11}"/>
                </a:ext>
              </a:extLst>
            </p:cNvPr>
            <p:cNvSpPr txBox="1"/>
            <p:nvPr/>
          </p:nvSpPr>
          <p:spPr>
            <a:xfrm>
              <a:off x="7786428" y="1457686"/>
              <a:ext cx="2087590" cy="3724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Observations</a:t>
              </a:r>
            </a:p>
          </p:txBody>
        </p:sp>
        <p:sp>
          <p:nvSpPr>
            <p:cNvPr id="26" name="Oval 25">
              <a:extLst>
                <a:ext uri="{FF2B5EF4-FFF2-40B4-BE49-F238E27FC236}">
                  <a16:creationId xmlns:a16="http://schemas.microsoft.com/office/drawing/2014/main" id="{8841582A-D4D6-4DF3-8FBF-B8DB9AA24A95}"/>
                </a:ext>
              </a:extLst>
            </p:cNvPr>
            <p:cNvSpPr/>
            <p:nvPr/>
          </p:nvSpPr>
          <p:spPr>
            <a:xfrm>
              <a:off x="1943726" y="3197524"/>
              <a:ext cx="108001"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27" name="TextBox 31">
              <a:extLst>
                <a:ext uri="{FF2B5EF4-FFF2-40B4-BE49-F238E27FC236}">
                  <a16:creationId xmlns:a16="http://schemas.microsoft.com/office/drawing/2014/main" id="{532B8CCF-89D8-4A3E-9913-4BB294F4C943}"/>
                </a:ext>
              </a:extLst>
            </p:cNvPr>
            <p:cNvSpPr txBox="1"/>
            <p:nvPr/>
          </p:nvSpPr>
          <p:spPr>
            <a:xfrm>
              <a:off x="1997725" y="3105329"/>
              <a:ext cx="2087590" cy="3724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Lab Experiment</a:t>
              </a:r>
            </a:p>
          </p:txBody>
        </p:sp>
        <p:sp>
          <p:nvSpPr>
            <p:cNvPr id="28" name="Oval 27">
              <a:extLst>
                <a:ext uri="{FF2B5EF4-FFF2-40B4-BE49-F238E27FC236}">
                  <a16:creationId xmlns:a16="http://schemas.microsoft.com/office/drawing/2014/main" id="{96490645-5EA0-4E72-8F8E-BA89DE4A2ED9}"/>
                </a:ext>
              </a:extLst>
            </p:cNvPr>
            <p:cNvSpPr/>
            <p:nvPr/>
          </p:nvSpPr>
          <p:spPr>
            <a:xfrm>
              <a:off x="2269044" y="2789210"/>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29" name="TextBox 33">
              <a:extLst>
                <a:ext uri="{FF2B5EF4-FFF2-40B4-BE49-F238E27FC236}">
                  <a16:creationId xmlns:a16="http://schemas.microsoft.com/office/drawing/2014/main" id="{DBA9806B-81B2-4D13-9B0B-E5007752F838}"/>
                </a:ext>
              </a:extLst>
            </p:cNvPr>
            <p:cNvSpPr txBox="1"/>
            <p:nvPr/>
          </p:nvSpPr>
          <p:spPr>
            <a:xfrm>
              <a:off x="2323043" y="2697016"/>
              <a:ext cx="2087590" cy="3096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Causal Data Analysis</a:t>
              </a:r>
            </a:p>
          </p:txBody>
        </p:sp>
        <p:sp>
          <p:nvSpPr>
            <p:cNvPr id="30" name="Oval 29">
              <a:extLst>
                <a:ext uri="{FF2B5EF4-FFF2-40B4-BE49-F238E27FC236}">
                  <a16:creationId xmlns:a16="http://schemas.microsoft.com/office/drawing/2014/main" id="{F9797090-A359-481B-A268-A57C64580EED}"/>
                </a:ext>
              </a:extLst>
            </p:cNvPr>
            <p:cNvSpPr/>
            <p:nvPr/>
          </p:nvSpPr>
          <p:spPr>
            <a:xfrm>
              <a:off x="2600763" y="2392762"/>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31" name="TextBox 35">
              <a:extLst>
                <a:ext uri="{FF2B5EF4-FFF2-40B4-BE49-F238E27FC236}">
                  <a16:creationId xmlns:a16="http://schemas.microsoft.com/office/drawing/2014/main" id="{3959942E-2D75-4D7D-87DA-769239C4FF72}"/>
                </a:ext>
              </a:extLst>
            </p:cNvPr>
            <p:cNvSpPr txBox="1"/>
            <p:nvPr/>
          </p:nvSpPr>
          <p:spPr>
            <a:xfrm>
              <a:off x="2654763" y="2300570"/>
              <a:ext cx="2372220" cy="3724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Correlation Analysis</a:t>
              </a:r>
            </a:p>
          </p:txBody>
        </p:sp>
        <p:sp>
          <p:nvSpPr>
            <p:cNvPr id="32" name="Oval 31">
              <a:extLst>
                <a:ext uri="{FF2B5EF4-FFF2-40B4-BE49-F238E27FC236}">
                  <a16:creationId xmlns:a16="http://schemas.microsoft.com/office/drawing/2014/main" id="{6A681E5E-E199-4B16-9118-3EDA86D55284}"/>
                </a:ext>
              </a:extLst>
            </p:cNvPr>
            <p:cNvSpPr/>
            <p:nvPr/>
          </p:nvSpPr>
          <p:spPr>
            <a:xfrm>
              <a:off x="3495034" y="1846423"/>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33" name="TextBox 37">
              <a:extLst>
                <a:ext uri="{FF2B5EF4-FFF2-40B4-BE49-F238E27FC236}">
                  <a16:creationId xmlns:a16="http://schemas.microsoft.com/office/drawing/2014/main" id="{F68D8BC5-325C-4B82-9C53-61931EBEDB07}"/>
                </a:ext>
              </a:extLst>
            </p:cNvPr>
            <p:cNvSpPr txBox="1"/>
            <p:nvPr/>
          </p:nvSpPr>
          <p:spPr>
            <a:xfrm>
              <a:off x="3549034" y="1754229"/>
              <a:ext cx="2087590" cy="3096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Simulations</a:t>
              </a:r>
            </a:p>
          </p:txBody>
        </p:sp>
        <p:sp>
          <p:nvSpPr>
            <p:cNvPr id="34" name="Oval 33">
              <a:extLst>
                <a:ext uri="{FF2B5EF4-FFF2-40B4-BE49-F238E27FC236}">
                  <a16:creationId xmlns:a16="http://schemas.microsoft.com/office/drawing/2014/main" id="{4A27BD1F-39B9-4B92-8C94-38EA2CD40743}"/>
                </a:ext>
              </a:extLst>
            </p:cNvPr>
            <p:cNvSpPr/>
            <p:nvPr/>
          </p:nvSpPr>
          <p:spPr>
            <a:xfrm>
              <a:off x="2347723" y="1328841"/>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35" name="TextBox 39">
              <a:extLst>
                <a:ext uri="{FF2B5EF4-FFF2-40B4-BE49-F238E27FC236}">
                  <a16:creationId xmlns:a16="http://schemas.microsoft.com/office/drawing/2014/main" id="{D8FDC33D-937C-43A9-A409-C5A7A9011E41}"/>
                </a:ext>
              </a:extLst>
            </p:cNvPr>
            <p:cNvSpPr txBox="1"/>
            <p:nvPr/>
          </p:nvSpPr>
          <p:spPr>
            <a:xfrm>
              <a:off x="2401723" y="1236646"/>
              <a:ext cx="2087590" cy="3096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Eye Tracking</a:t>
              </a:r>
            </a:p>
          </p:txBody>
        </p:sp>
        <p:sp>
          <p:nvSpPr>
            <p:cNvPr id="36" name="Oval 35">
              <a:extLst>
                <a:ext uri="{FF2B5EF4-FFF2-40B4-BE49-F238E27FC236}">
                  <a16:creationId xmlns:a16="http://schemas.microsoft.com/office/drawing/2014/main" id="{64F7C578-5790-4B76-BD9E-F8ABCFD60209}"/>
                </a:ext>
              </a:extLst>
            </p:cNvPr>
            <p:cNvSpPr/>
            <p:nvPr/>
          </p:nvSpPr>
          <p:spPr>
            <a:xfrm>
              <a:off x="2243168" y="3694978"/>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37" name="TextBox 41">
              <a:extLst>
                <a:ext uri="{FF2B5EF4-FFF2-40B4-BE49-F238E27FC236}">
                  <a16:creationId xmlns:a16="http://schemas.microsoft.com/office/drawing/2014/main" id="{9DB7B55A-A269-45B1-AE0F-8B4257B4A605}"/>
                </a:ext>
              </a:extLst>
            </p:cNvPr>
            <p:cNvSpPr txBox="1"/>
            <p:nvPr/>
          </p:nvSpPr>
          <p:spPr>
            <a:xfrm>
              <a:off x="2297169" y="3602784"/>
              <a:ext cx="2087590" cy="3096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Closed Survey</a:t>
              </a:r>
            </a:p>
          </p:txBody>
        </p:sp>
        <p:sp>
          <p:nvSpPr>
            <p:cNvPr id="38" name="Oval 37">
              <a:extLst>
                <a:ext uri="{FF2B5EF4-FFF2-40B4-BE49-F238E27FC236}">
                  <a16:creationId xmlns:a16="http://schemas.microsoft.com/office/drawing/2014/main" id="{2A8783D2-D248-4B22-ADD9-9B4699F20FDD}"/>
                </a:ext>
              </a:extLst>
            </p:cNvPr>
            <p:cNvSpPr/>
            <p:nvPr/>
          </p:nvSpPr>
          <p:spPr>
            <a:xfrm>
              <a:off x="2602596" y="4270072"/>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39" name="TextBox 43">
              <a:extLst>
                <a:ext uri="{FF2B5EF4-FFF2-40B4-BE49-F238E27FC236}">
                  <a16:creationId xmlns:a16="http://schemas.microsoft.com/office/drawing/2014/main" id="{78DD983C-46D5-4BE5-A1B3-74CEE6288EF4}"/>
                </a:ext>
              </a:extLst>
            </p:cNvPr>
            <p:cNvSpPr txBox="1"/>
            <p:nvPr/>
          </p:nvSpPr>
          <p:spPr>
            <a:xfrm>
              <a:off x="2656596" y="4177878"/>
              <a:ext cx="2087590" cy="3096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Structured Interview</a:t>
              </a:r>
            </a:p>
          </p:txBody>
        </p:sp>
        <p:sp>
          <p:nvSpPr>
            <p:cNvPr id="40" name="Oval 39">
              <a:extLst>
                <a:ext uri="{FF2B5EF4-FFF2-40B4-BE49-F238E27FC236}">
                  <a16:creationId xmlns:a16="http://schemas.microsoft.com/office/drawing/2014/main" id="{72A0B820-5592-477D-A512-1ECAF732279D}"/>
                </a:ext>
              </a:extLst>
            </p:cNvPr>
            <p:cNvSpPr/>
            <p:nvPr/>
          </p:nvSpPr>
          <p:spPr>
            <a:xfrm>
              <a:off x="3634890" y="5052198"/>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41" name="TextBox 45">
              <a:extLst>
                <a:ext uri="{FF2B5EF4-FFF2-40B4-BE49-F238E27FC236}">
                  <a16:creationId xmlns:a16="http://schemas.microsoft.com/office/drawing/2014/main" id="{BE7C9929-C09A-4789-AFEC-F8F9EC0EB133}"/>
                </a:ext>
              </a:extLst>
            </p:cNvPr>
            <p:cNvSpPr txBox="1"/>
            <p:nvPr/>
          </p:nvSpPr>
          <p:spPr>
            <a:xfrm>
              <a:off x="3688890" y="4960004"/>
              <a:ext cx="2087590" cy="3096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Open Survey</a:t>
              </a:r>
            </a:p>
          </p:txBody>
        </p:sp>
        <p:sp>
          <p:nvSpPr>
            <p:cNvPr id="42" name="Oval 41">
              <a:extLst>
                <a:ext uri="{FF2B5EF4-FFF2-40B4-BE49-F238E27FC236}">
                  <a16:creationId xmlns:a16="http://schemas.microsoft.com/office/drawing/2014/main" id="{43251DC7-0AE8-4E5E-94C9-C7F502778083}"/>
                </a:ext>
              </a:extLst>
            </p:cNvPr>
            <p:cNvSpPr/>
            <p:nvPr/>
          </p:nvSpPr>
          <p:spPr>
            <a:xfrm>
              <a:off x="6749707" y="3689247"/>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43" name="TextBox 47">
              <a:extLst>
                <a:ext uri="{FF2B5EF4-FFF2-40B4-BE49-F238E27FC236}">
                  <a16:creationId xmlns:a16="http://schemas.microsoft.com/office/drawing/2014/main" id="{5B973AEC-F0FE-4B3E-85BC-C4B2C4236F68}"/>
                </a:ext>
              </a:extLst>
            </p:cNvPr>
            <p:cNvSpPr txBox="1"/>
            <p:nvPr/>
          </p:nvSpPr>
          <p:spPr>
            <a:xfrm>
              <a:off x="6803707" y="3597053"/>
              <a:ext cx="2404164" cy="3724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Participatory Observation</a:t>
              </a:r>
            </a:p>
          </p:txBody>
        </p:sp>
        <p:sp>
          <p:nvSpPr>
            <p:cNvPr id="44" name="Oval 43">
              <a:extLst>
                <a:ext uri="{FF2B5EF4-FFF2-40B4-BE49-F238E27FC236}">
                  <a16:creationId xmlns:a16="http://schemas.microsoft.com/office/drawing/2014/main" id="{945D8B62-D662-4224-8165-86BF63615C04}"/>
                </a:ext>
              </a:extLst>
            </p:cNvPr>
            <p:cNvSpPr/>
            <p:nvPr/>
          </p:nvSpPr>
          <p:spPr>
            <a:xfrm>
              <a:off x="5962749" y="4276270"/>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45" name="TextBox 49">
              <a:extLst>
                <a:ext uri="{FF2B5EF4-FFF2-40B4-BE49-F238E27FC236}">
                  <a16:creationId xmlns:a16="http://schemas.microsoft.com/office/drawing/2014/main" id="{8B2D1186-DF15-4C6E-A3C1-E2EA94A10B65}"/>
                </a:ext>
              </a:extLst>
            </p:cNvPr>
            <p:cNvSpPr txBox="1"/>
            <p:nvPr/>
          </p:nvSpPr>
          <p:spPr>
            <a:xfrm>
              <a:off x="6016749" y="4184077"/>
              <a:ext cx="2349894" cy="3724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Semi-structured Interview</a:t>
              </a:r>
            </a:p>
          </p:txBody>
        </p:sp>
        <p:sp>
          <p:nvSpPr>
            <p:cNvPr id="46" name="Oval 45">
              <a:extLst>
                <a:ext uri="{FF2B5EF4-FFF2-40B4-BE49-F238E27FC236}">
                  <a16:creationId xmlns:a16="http://schemas.microsoft.com/office/drawing/2014/main" id="{C7858510-A8E1-4FE5-B751-DAF3B7E3BA97}"/>
                </a:ext>
              </a:extLst>
            </p:cNvPr>
            <p:cNvSpPr/>
            <p:nvPr/>
          </p:nvSpPr>
          <p:spPr>
            <a:xfrm>
              <a:off x="9099881" y="4394166"/>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47" name="TextBox 51">
              <a:extLst>
                <a:ext uri="{FF2B5EF4-FFF2-40B4-BE49-F238E27FC236}">
                  <a16:creationId xmlns:a16="http://schemas.microsoft.com/office/drawing/2014/main" id="{5FE4D999-9728-4550-BD84-3BDE06923883}"/>
                </a:ext>
              </a:extLst>
            </p:cNvPr>
            <p:cNvSpPr txBox="1"/>
            <p:nvPr/>
          </p:nvSpPr>
          <p:spPr>
            <a:xfrm>
              <a:off x="9153881" y="4301973"/>
              <a:ext cx="2087590" cy="3096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Unstructured Interview</a:t>
              </a:r>
            </a:p>
          </p:txBody>
        </p:sp>
        <p:sp>
          <p:nvSpPr>
            <p:cNvPr id="48" name="Oval 47">
              <a:extLst>
                <a:ext uri="{FF2B5EF4-FFF2-40B4-BE49-F238E27FC236}">
                  <a16:creationId xmlns:a16="http://schemas.microsoft.com/office/drawing/2014/main" id="{EBF1B9DC-27C2-4009-AEFE-B84241A0FAA3}"/>
                </a:ext>
              </a:extLst>
            </p:cNvPr>
            <p:cNvSpPr/>
            <p:nvPr/>
          </p:nvSpPr>
          <p:spPr>
            <a:xfrm>
              <a:off x="8366644" y="4832971"/>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49" name="TextBox 53">
              <a:extLst>
                <a:ext uri="{FF2B5EF4-FFF2-40B4-BE49-F238E27FC236}">
                  <a16:creationId xmlns:a16="http://schemas.microsoft.com/office/drawing/2014/main" id="{57385F6E-1FF1-42B9-BA85-2E322B0DCA22}"/>
                </a:ext>
              </a:extLst>
            </p:cNvPr>
            <p:cNvSpPr txBox="1"/>
            <p:nvPr/>
          </p:nvSpPr>
          <p:spPr>
            <a:xfrm>
              <a:off x="8420644" y="4740777"/>
              <a:ext cx="2087590" cy="3096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Prompts and visuals</a:t>
              </a:r>
            </a:p>
          </p:txBody>
        </p:sp>
        <p:sp>
          <p:nvSpPr>
            <p:cNvPr id="50" name="Oval 49">
              <a:extLst>
                <a:ext uri="{FF2B5EF4-FFF2-40B4-BE49-F238E27FC236}">
                  <a16:creationId xmlns:a16="http://schemas.microsoft.com/office/drawing/2014/main" id="{9BC03E7C-5C9A-4AF1-9FCF-1D3B2BF293E4}"/>
                </a:ext>
              </a:extLst>
            </p:cNvPr>
            <p:cNvSpPr/>
            <p:nvPr/>
          </p:nvSpPr>
          <p:spPr>
            <a:xfrm>
              <a:off x="7768762" y="5325097"/>
              <a:ext cx="108000" cy="108000"/>
            </a:xfrm>
            <a:prstGeom prst="ellipse">
              <a:avLst/>
            </a:prstGeom>
            <a:solidFill>
              <a:srgbClr val="CDD7D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ln>
                  <a:solidFill>
                    <a:schemeClr val="tx1"/>
                  </a:solidFill>
                </a:ln>
              </a:endParaRPr>
            </a:p>
          </p:txBody>
        </p:sp>
        <p:sp>
          <p:nvSpPr>
            <p:cNvPr id="51" name="TextBox 55">
              <a:extLst>
                <a:ext uri="{FF2B5EF4-FFF2-40B4-BE49-F238E27FC236}">
                  <a16:creationId xmlns:a16="http://schemas.microsoft.com/office/drawing/2014/main" id="{9A4C31FC-ECA2-4EC2-8B1F-1619B9224E3B}"/>
                </a:ext>
              </a:extLst>
            </p:cNvPr>
            <p:cNvSpPr txBox="1"/>
            <p:nvPr/>
          </p:nvSpPr>
          <p:spPr>
            <a:xfrm>
              <a:off x="7822762" y="5232903"/>
              <a:ext cx="2087590" cy="30967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a:t>Focus Groups</a:t>
              </a:r>
            </a:p>
          </p:txBody>
        </p:sp>
      </p:grpSp>
      <p:sp>
        <p:nvSpPr>
          <p:cNvPr id="2" name="Oval 1">
            <a:extLst>
              <a:ext uri="{FF2B5EF4-FFF2-40B4-BE49-F238E27FC236}">
                <a16:creationId xmlns:a16="http://schemas.microsoft.com/office/drawing/2014/main" id="{1CCBE9B4-E9E3-2147-A0ED-620221652CBB}"/>
              </a:ext>
            </a:extLst>
          </p:cNvPr>
          <p:cNvSpPr/>
          <p:nvPr/>
        </p:nvSpPr>
        <p:spPr>
          <a:xfrm>
            <a:off x="6777585" y="3374169"/>
            <a:ext cx="1928501" cy="443701"/>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C20EAB34-A2F0-9A48-AD7B-8F2479942A23}"/>
              </a:ext>
            </a:extLst>
          </p:cNvPr>
          <p:cNvSpPr/>
          <p:nvPr/>
        </p:nvSpPr>
        <p:spPr>
          <a:xfrm>
            <a:off x="3246621" y="3603843"/>
            <a:ext cx="1928501" cy="443701"/>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D7311CE9-DD7B-B240-8652-D25D1B5848F2}"/>
              </a:ext>
            </a:extLst>
          </p:cNvPr>
          <p:cNvSpPr/>
          <p:nvPr/>
        </p:nvSpPr>
        <p:spPr>
          <a:xfrm>
            <a:off x="2986895" y="4284276"/>
            <a:ext cx="1928501" cy="443701"/>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2956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2" grpId="0" animBg="1"/>
      <p:bldP spid="5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0DE228-300B-4BB1-9DB1-7ABB22D7BD88}"/>
              </a:ext>
            </a:extLst>
          </p:cNvPr>
          <p:cNvSpPr>
            <a:spLocks noGrp="1"/>
          </p:cNvSpPr>
          <p:nvPr>
            <p:ph type="title"/>
          </p:nvPr>
        </p:nvSpPr>
        <p:spPr>
          <a:xfrm>
            <a:off x="0" y="896012"/>
            <a:ext cx="12192000" cy="821193"/>
          </a:xfrm>
          <a:gradFill>
            <a:gsLst>
              <a:gs pos="12000">
                <a:schemeClr val="tx2"/>
              </a:gs>
              <a:gs pos="89000">
                <a:schemeClr val="accent1"/>
              </a:gs>
            </a:gsLst>
            <a:lin ang="10800000" scaled="1"/>
          </a:gradFill>
        </p:spPr>
        <p:txBody>
          <a:bodyPr>
            <a:noAutofit/>
          </a:bodyPr>
          <a:lstStyle/>
          <a:p>
            <a:r>
              <a:rPr lang="en-GB" dirty="0">
                <a:solidFill>
                  <a:schemeClr val="bg1"/>
                </a:solidFill>
              </a:rPr>
              <a:t>Selecting the appropriate research method</a:t>
            </a:r>
            <a:endParaRPr lang="en-GB" dirty="0">
              <a:solidFill>
                <a:schemeClr val="bg1"/>
              </a:solidFill>
              <a:cs typeface="Arial"/>
            </a:endParaRPr>
          </a:p>
        </p:txBody>
      </p:sp>
      <p:grpSp>
        <p:nvGrpSpPr>
          <p:cNvPr id="94" name="Group 93">
            <a:extLst>
              <a:ext uri="{FF2B5EF4-FFF2-40B4-BE49-F238E27FC236}">
                <a16:creationId xmlns:a16="http://schemas.microsoft.com/office/drawing/2014/main" id="{D43B4FFB-1EF7-4A1F-A299-E4D6E8B7FCE3}"/>
              </a:ext>
            </a:extLst>
          </p:cNvPr>
          <p:cNvGrpSpPr/>
          <p:nvPr/>
        </p:nvGrpSpPr>
        <p:grpSpPr>
          <a:xfrm>
            <a:off x="1597919" y="1898957"/>
            <a:ext cx="6525150" cy="4235514"/>
            <a:chOff x="1859131" y="1001819"/>
            <a:chExt cx="6752888" cy="4665055"/>
          </a:xfrm>
        </p:grpSpPr>
        <p:sp>
          <p:nvSpPr>
            <p:cNvPr id="96" name="Rectangle 95">
              <a:extLst>
                <a:ext uri="{FF2B5EF4-FFF2-40B4-BE49-F238E27FC236}">
                  <a16:creationId xmlns:a16="http://schemas.microsoft.com/office/drawing/2014/main" id="{CD9FCB75-B333-4318-BDF9-005A87177219}"/>
                </a:ext>
              </a:extLst>
            </p:cNvPr>
            <p:cNvSpPr/>
            <p:nvPr/>
          </p:nvSpPr>
          <p:spPr>
            <a:xfrm>
              <a:off x="1859133" y="1001819"/>
              <a:ext cx="6752886" cy="156331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97" name="Rectangle 96">
              <a:extLst>
                <a:ext uri="{FF2B5EF4-FFF2-40B4-BE49-F238E27FC236}">
                  <a16:creationId xmlns:a16="http://schemas.microsoft.com/office/drawing/2014/main" id="{4D1A841E-46AA-44EA-A911-A9D953A1DA92}"/>
                </a:ext>
              </a:extLst>
            </p:cNvPr>
            <p:cNvSpPr/>
            <p:nvPr/>
          </p:nvSpPr>
          <p:spPr>
            <a:xfrm>
              <a:off x="1859131" y="4177065"/>
              <a:ext cx="5093453" cy="148980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98" name="Rectangle 97">
              <a:extLst>
                <a:ext uri="{FF2B5EF4-FFF2-40B4-BE49-F238E27FC236}">
                  <a16:creationId xmlns:a16="http://schemas.microsoft.com/office/drawing/2014/main" id="{D28DAEA9-1509-4BD0-99BA-3D31A63E79D9}"/>
                </a:ext>
              </a:extLst>
            </p:cNvPr>
            <p:cNvSpPr/>
            <p:nvPr/>
          </p:nvSpPr>
          <p:spPr>
            <a:xfrm>
              <a:off x="1859131" y="2649432"/>
              <a:ext cx="5896031" cy="143847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99" name="TextBox 98">
              <a:extLst>
                <a:ext uri="{FF2B5EF4-FFF2-40B4-BE49-F238E27FC236}">
                  <a16:creationId xmlns:a16="http://schemas.microsoft.com/office/drawing/2014/main" id="{1F8B2D8F-F2B1-4B9F-B34C-69E5C63C6B32}"/>
                </a:ext>
              </a:extLst>
            </p:cNvPr>
            <p:cNvSpPr txBox="1"/>
            <p:nvPr/>
          </p:nvSpPr>
          <p:spPr>
            <a:xfrm>
              <a:off x="1926261" y="2707770"/>
              <a:ext cx="5384932" cy="338990"/>
            </a:xfrm>
            <a:prstGeom prst="rect">
              <a:avLst/>
            </a:prstGeom>
            <a:noFill/>
          </p:spPr>
          <p:txBody>
            <a:bodyPr wrap="square" rtlCol="0" anchor="t">
              <a:spAutoFit/>
            </a:bodyPr>
            <a:lstStyle/>
            <a:p>
              <a:r>
                <a:rPr lang="en-GB" sz="1400" b="1"/>
                <a:t>Level 2 – Compare </a:t>
              </a:r>
            </a:p>
          </p:txBody>
        </p:sp>
        <p:sp>
          <p:nvSpPr>
            <p:cNvPr id="100" name="TextBox 99">
              <a:extLst>
                <a:ext uri="{FF2B5EF4-FFF2-40B4-BE49-F238E27FC236}">
                  <a16:creationId xmlns:a16="http://schemas.microsoft.com/office/drawing/2014/main" id="{3C7F9447-500C-450D-A5FD-9F62D803BA35}"/>
                </a:ext>
              </a:extLst>
            </p:cNvPr>
            <p:cNvSpPr txBox="1"/>
            <p:nvPr/>
          </p:nvSpPr>
          <p:spPr>
            <a:xfrm>
              <a:off x="1926261" y="4240751"/>
              <a:ext cx="4453081" cy="338990"/>
            </a:xfrm>
            <a:prstGeom prst="rect">
              <a:avLst/>
            </a:prstGeom>
            <a:noFill/>
          </p:spPr>
          <p:txBody>
            <a:bodyPr wrap="square" rtlCol="0" anchor="t">
              <a:spAutoFit/>
            </a:bodyPr>
            <a:lstStyle/>
            <a:p>
              <a:r>
                <a:rPr lang="en-GB" sz="1400" b="1"/>
                <a:t>Level 1 – Monitor </a:t>
              </a:r>
              <a:endParaRPr lang="en-GB" sz="1400"/>
            </a:p>
          </p:txBody>
        </p:sp>
        <p:sp>
          <p:nvSpPr>
            <p:cNvPr id="101" name="TextBox 100">
              <a:extLst>
                <a:ext uri="{FF2B5EF4-FFF2-40B4-BE49-F238E27FC236}">
                  <a16:creationId xmlns:a16="http://schemas.microsoft.com/office/drawing/2014/main" id="{737F9655-E34B-42CD-90D5-B5BB9600AA73}"/>
                </a:ext>
              </a:extLst>
            </p:cNvPr>
            <p:cNvSpPr txBox="1"/>
            <p:nvPr/>
          </p:nvSpPr>
          <p:spPr>
            <a:xfrm>
              <a:off x="1926261" y="1090977"/>
              <a:ext cx="5680960" cy="338990"/>
            </a:xfrm>
            <a:prstGeom prst="rect">
              <a:avLst/>
            </a:prstGeom>
            <a:noFill/>
          </p:spPr>
          <p:txBody>
            <a:bodyPr wrap="square" rtlCol="0" anchor="t">
              <a:spAutoFit/>
            </a:bodyPr>
            <a:lstStyle/>
            <a:p>
              <a:r>
                <a:rPr lang="en-GB" sz="1400" b="1"/>
                <a:t>Level 3 - Identify</a:t>
              </a:r>
            </a:p>
          </p:txBody>
        </p:sp>
      </p:grpSp>
      <p:pic>
        <p:nvPicPr>
          <p:cNvPr id="102" name="Picture 101">
            <a:extLst>
              <a:ext uri="{FF2B5EF4-FFF2-40B4-BE49-F238E27FC236}">
                <a16:creationId xmlns:a16="http://schemas.microsoft.com/office/drawing/2014/main" id="{250878FD-2201-48E9-82E4-3A4D7752C895}"/>
              </a:ext>
            </a:extLst>
          </p:cNvPr>
          <p:cNvPicPr>
            <a:picLocks noChangeAspect="1"/>
          </p:cNvPicPr>
          <p:nvPr/>
        </p:nvPicPr>
        <p:blipFill>
          <a:blip r:embed="rId3"/>
          <a:stretch>
            <a:fillRect/>
          </a:stretch>
        </p:blipFill>
        <p:spPr>
          <a:xfrm>
            <a:off x="5780746" y="1898957"/>
            <a:ext cx="5014499" cy="4979818"/>
          </a:xfrm>
          <a:prstGeom prst="rect">
            <a:avLst/>
          </a:prstGeom>
        </p:spPr>
      </p:pic>
    </p:spTree>
    <p:extLst>
      <p:ext uri="{BB962C8B-B14F-4D97-AF65-F5344CB8AC3E}">
        <p14:creationId xmlns:p14="http://schemas.microsoft.com/office/powerpoint/2010/main" val="1512613211"/>
      </p:ext>
    </p:extLst>
  </p:cSld>
  <p:clrMapOvr>
    <a:masterClrMapping/>
  </p:clrMapOvr>
</p:sld>
</file>

<file path=ppt/theme/theme1.xml><?xml version="1.0" encoding="utf-8"?>
<a:theme xmlns:a="http://schemas.openxmlformats.org/drawingml/2006/main" name="Office Theme">
  <a:themeElements>
    <a:clrScheme name="TASO">
      <a:dk1>
        <a:sysClr val="windowText" lastClr="000000"/>
      </a:dk1>
      <a:lt1>
        <a:sysClr val="window" lastClr="FFFFFF"/>
      </a:lt1>
      <a:dk2>
        <a:srgbClr val="3B66BC"/>
      </a:dk2>
      <a:lt2>
        <a:srgbClr val="EDEBE3"/>
      </a:lt2>
      <a:accent1>
        <a:srgbClr val="07DBB3"/>
      </a:accent1>
      <a:accent2>
        <a:srgbClr val="F9466C"/>
      </a:accent2>
      <a:accent3>
        <a:srgbClr val="3B66BC"/>
      </a:accent3>
      <a:accent4>
        <a:srgbClr val="EDEBE3"/>
      </a:accent4>
      <a:accent5>
        <a:srgbClr val="000000"/>
      </a:accent5>
      <a:accent6>
        <a:srgbClr val="FFFFFF"/>
      </a:accent6>
      <a:hlink>
        <a:srgbClr val="F9466C"/>
      </a:hlink>
      <a:folHlink>
        <a:srgbClr val="07DBB3"/>
      </a:folHlink>
    </a:clrScheme>
    <a:fontScheme name="TAS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F9E1E7E-393C-7E45-9CAD-A1049AB08662}">
  <we:reference id="1f4df590-35fc-4b16-a239-39709f9d8a74" version="1.0.0.1" store="EXCatalog" storeType="EXCatalog"/>
  <we:alternateReferences>
    <we:reference id="WA104381063" version="1.0.0.1" store="en-GB"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1f8fb1d5-aebc-4a47-9873-868e7afe144e">
      <UserInfo>
        <DisplayName>Styrnol, Miriam</DisplayName>
        <AccountId>15</AccountId>
        <AccountType/>
      </UserInfo>
      <UserInfo>
        <DisplayName>Arthur, Zoe</DisplayName>
        <AccountId>81</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FFB2645B4192C469F8306416C22C8A4" ma:contentTypeVersion="12" ma:contentTypeDescription="Create a new document." ma:contentTypeScope="" ma:versionID="6fb5e3033d92c92b16d6173e3410e30b">
  <xsd:schema xmlns:xsd="http://www.w3.org/2001/XMLSchema" xmlns:xs="http://www.w3.org/2001/XMLSchema" xmlns:p="http://schemas.microsoft.com/office/2006/metadata/properties" xmlns:ns2="e1a5dce5-408b-4601-aa11-c07ec1c85be2" xmlns:ns3="1f8fb1d5-aebc-4a47-9873-868e7afe144e" targetNamespace="http://schemas.microsoft.com/office/2006/metadata/properties" ma:root="true" ma:fieldsID="aeffc7f1df26b8a9d09507ec713d5eeb" ns2:_="" ns3:_="">
    <xsd:import namespace="e1a5dce5-408b-4601-aa11-c07ec1c85be2"/>
    <xsd:import namespace="1f8fb1d5-aebc-4a47-9873-868e7afe144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a5dce5-408b-4601-aa11-c07ec1c85be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f8fb1d5-aebc-4a47-9873-868e7afe144e"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2215E8F-0663-4E78-8CD5-7B41130D3B96}">
  <ds:schemaRef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1a5dce5-408b-4601-aa11-c07ec1c85be2"/>
    <ds:schemaRef ds:uri="http://schemas.microsoft.com/office/infopath/2007/PartnerControls"/>
    <ds:schemaRef ds:uri="1f8fb1d5-aebc-4a47-9873-868e7afe144e"/>
    <ds:schemaRef ds:uri="http://www.w3.org/XML/1998/namespace"/>
    <ds:schemaRef ds:uri="http://purl.org/dc/dcmitype/"/>
  </ds:schemaRefs>
</ds:datastoreItem>
</file>

<file path=customXml/itemProps2.xml><?xml version="1.0" encoding="utf-8"?>
<ds:datastoreItem xmlns:ds="http://schemas.openxmlformats.org/officeDocument/2006/customXml" ds:itemID="{62DC82BA-B791-498C-B417-E4060EAAE9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1a5dce5-408b-4601-aa11-c07ec1c85be2"/>
    <ds:schemaRef ds:uri="1f8fb1d5-aebc-4a47-9873-868e7afe14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D5CF769-A188-4575-87C5-7DF742428FF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TotalTime>
  <Words>1522</Words>
  <Application>Microsoft Office PowerPoint</Application>
  <PresentationFormat>Widescreen</PresentationFormat>
  <Paragraphs>253</Paragraphs>
  <Slides>21</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Kings Caslon Display</vt:lpstr>
      <vt:lpstr>Kings Caslon Text</vt:lpstr>
      <vt:lpstr>Symbol</vt:lpstr>
      <vt:lpstr>Wingdings</vt:lpstr>
      <vt:lpstr>Office Theme</vt:lpstr>
      <vt:lpstr>Evaluation Workshop</vt:lpstr>
      <vt:lpstr>Outline of session</vt:lpstr>
      <vt:lpstr>PowerPoint Presentation</vt:lpstr>
      <vt:lpstr>How this can help you</vt:lpstr>
      <vt:lpstr>Identifying Research Questions</vt:lpstr>
      <vt:lpstr>Outcome measures</vt:lpstr>
      <vt:lpstr>Common outcome measures</vt:lpstr>
      <vt:lpstr>PowerPoint Presentation</vt:lpstr>
      <vt:lpstr>Selecting the appropriate research method</vt:lpstr>
      <vt:lpstr>PowerPoint Presentation</vt:lpstr>
      <vt:lpstr>PowerPoint Presentation</vt:lpstr>
      <vt:lpstr>‘Hold everything constant’ is a nice idea, but…</vt:lpstr>
      <vt:lpstr>RCTs – how they help</vt:lpstr>
      <vt:lpstr>RCTs – how they can help (cont.)</vt:lpstr>
      <vt:lpstr>PowerPoint Presentation</vt:lpstr>
      <vt:lpstr>PowerPoint Presentation</vt:lpstr>
      <vt:lpstr>Why this matters to student success &amp; outreach</vt:lpstr>
      <vt:lpstr>PowerPoint Presentation</vt:lpstr>
      <vt:lpstr>PowerPoint Presentation</vt:lpstr>
      <vt:lpstr>Lessons from the field</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Centre for Transforming Access and Student Outcomes in Higher Education • The Evidence and Impact Exchange</dc:title>
  <dc:creator>Hudson, Lewis</dc:creator>
  <cp:lastModifiedBy>Arthur, Zoe</cp:lastModifiedBy>
  <cp:revision>180</cp:revision>
  <dcterms:created xsi:type="dcterms:W3CDTF">2019-04-26T09:22:11Z</dcterms:created>
  <dcterms:modified xsi:type="dcterms:W3CDTF">2020-10-23T07:30:51Z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0x010100CFFB2645B4192C469F8306416C22C8A4</vt:lpwstr>
  </property>
</Properties>
</file>