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75" d="100"/>
          <a:sy n="75" d="100"/>
        </p:scale>
        <p:origin x="304"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12000">
              <a:schemeClr val="tx2"/>
            </a:gs>
            <a:gs pos="89000">
              <a:schemeClr val="accent1"/>
            </a:gs>
          </a:gsLst>
          <a:lin ang="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A528-D2E6-48D4-A0EE-B6C1CFC6E1BC}"/>
              </a:ext>
            </a:extLst>
          </p:cNvPr>
          <p:cNvSpPr>
            <a:spLocks noGrp="1"/>
          </p:cNvSpPr>
          <p:nvPr>
            <p:ph type="ctrTitle"/>
          </p:nvPr>
        </p:nvSpPr>
        <p:spPr>
          <a:xfrm>
            <a:off x="759125" y="1122363"/>
            <a:ext cx="9908875" cy="2387600"/>
          </a:xfrm>
        </p:spPr>
        <p:txBody>
          <a:bodyPr anchor="b"/>
          <a:lstStyle>
            <a:lvl1pPr algn="l">
              <a:defRPr sz="54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17530A2F-9C75-414B-BADC-FD5120775E21}"/>
              </a:ext>
            </a:extLst>
          </p:cNvPr>
          <p:cNvSpPr>
            <a:spLocks noGrp="1"/>
          </p:cNvSpPr>
          <p:nvPr>
            <p:ph type="subTitle" idx="1"/>
          </p:nvPr>
        </p:nvSpPr>
        <p:spPr>
          <a:xfrm>
            <a:off x="759125" y="3602038"/>
            <a:ext cx="9908875"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A274D3B-A765-46EC-91E3-1548F6930812}"/>
              </a:ext>
            </a:extLst>
          </p:cNvPr>
          <p:cNvSpPr>
            <a:spLocks noGrp="1"/>
          </p:cNvSpPr>
          <p:nvPr>
            <p:ph type="dt" sz="half" idx="10"/>
          </p:nvPr>
        </p:nvSpPr>
        <p:spPr/>
        <p:txBody>
          <a:bodyPr/>
          <a:lstStyle>
            <a:lvl1pPr>
              <a:defRPr>
                <a:solidFill>
                  <a:schemeClr val="bg2"/>
                </a:solidFill>
              </a:defRPr>
            </a:lvl1pPr>
          </a:lstStyle>
          <a:p>
            <a:fld id="{4E5DA20B-873F-C944-B507-D2EF3ABE98C2}" type="datetimeFigureOut">
              <a:rPr lang="en-US" smtClean="0"/>
              <a:t>11/28/2022</a:t>
            </a:fld>
            <a:endParaRPr lang="en-US"/>
          </a:p>
        </p:txBody>
      </p:sp>
      <p:sp>
        <p:nvSpPr>
          <p:cNvPr id="5" name="Footer Placeholder 4">
            <a:extLst>
              <a:ext uri="{FF2B5EF4-FFF2-40B4-BE49-F238E27FC236}">
                <a16:creationId xmlns:a16="http://schemas.microsoft.com/office/drawing/2014/main" id="{F18775E3-E3ED-4187-9A04-B1FF4E0AB79B}"/>
              </a:ext>
            </a:extLst>
          </p:cNvPr>
          <p:cNvSpPr>
            <a:spLocks noGrp="1"/>
          </p:cNvSpPr>
          <p:nvPr>
            <p:ph type="ftr" sz="quarter" idx="11"/>
          </p:nvPr>
        </p:nvSpPr>
        <p:spPr/>
        <p:txBody>
          <a:bodyPr/>
          <a:lstStyle>
            <a:lvl1pPr>
              <a:defRPr>
                <a:solidFill>
                  <a:schemeClr val="bg2"/>
                </a:solidFill>
              </a:defRPr>
            </a:lvl1pPr>
          </a:lstStyle>
          <a:p>
            <a:endParaRPr lang="en-US"/>
          </a:p>
        </p:txBody>
      </p:sp>
      <p:sp>
        <p:nvSpPr>
          <p:cNvPr id="6" name="Slide Number Placeholder 5">
            <a:extLst>
              <a:ext uri="{FF2B5EF4-FFF2-40B4-BE49-F238E27FC236}">
                <a16:creationId xmlns:a16="http://schemas.microsoft.com/office/drawing/2014/main" id="{63AA48B1-8F76-4DEB-B576-B19E969032B5}"/>
              </a:ext>
            </a:extLst>
          </p:cNvPr>
          <p:cNvSpPr>
            <a:spLocks noGrp="1"/>
          </p:cNvSpPr>
          <p:nvPr>
            <p:ph type="sldNum" sz="quarter" idx="12"/>
          </p:nvPr>
        </p:nvSpPr>
        <p:spPr/>
        <p:txBody>
          <a:bodyPr/>
          <a:lstStyle>
            <a:lvl1pPr>
              <a:defRPr>
                <a:solidFill>
                  <a:schemeClr val="bg2"/>
                </a:solidFill>
              </a:defRPr>
            </a:lvl1pPr>
          </a:lstStyle>
          <a:p>
            <a:fld id="{02202728-E943-E041-9D9B-F025497F72DB}" type="slidenum">
              <a:rPr lang="en-US" smtClean="0"/>
              <a:t>‹#›</a:t>
            </a:fld>
            <a:endParaRPr lang="en-US"/>
          </a:p>
        </p:txBody>
      </p:sp>
      <p:pic>
        <p:nvPicPr>
          <p:cNvPr id="17" name="Picture 16" descr="A picture containing drawing&#10;&#10;Description automatically generated">
            <a:extLst>
              <a:ext uri="{FF2B5EF4-FFF2-40B4-BE49-F238E27FC236}">
                <a16:creationId xmlns:a16="http://schemas.microsoft.com/office/drawing/2014/main" id="{72BBE813-3205-40D3-A33A-2632A665E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81400" cy="1076209"/>
          </a:xfrm>
          <a:prstGeom prst="rect">
            <a:avLst/>
          </a:prstGeom>
        </p:spPr>
      </p:pic>
    </p:spTree>
    <p:extLst>
      <p:ext uri="{BB962C8B-B14F-4D97-AF65-F5344CB8AC3E}">
        <p14:creationId xmlns:p14="http://schemas.microsoft.com/office/powerpoint/2010/main" val="43600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D336-1FA6-4D53-AC08-8104C4D0E402}"/>
              </a:ext>
            </a:extLst>
          </p:cNvPr>
          <p:cNvSpPr>
            <a:spLocks noGrp="1"/>
          </p:cNvSpPr>
          <p:nvPr>
            <p:ph type="title"/>
          </p:nvPr>
        </p:nvSpPr>
        <p:spPr>
          <a:xfrm>
            <a:off x="759125" y="1056400"/>
            <a:ext cx="10594675" cy="634288"/>
          </a:xfrm>
        </p:spPr>
        <p:txBody>
          <a:bodyPr/>
          <a:lstStyle>
            <a:lvl1pPr>
              <a:defRPr>
                <a:solidFill>
                  <a:schemeClr val="tx2"/>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6A2EE5E1-4487-4949-80E9-DE066D9F3A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26F534-3B08-431D-B87D-0B704D7D4667}"/>
              </a:ext>
            </a:extLst>
          </p:cNvPr>
          <p:cNvSpPr>
            <a:spLocks noGrp="1"/>
          </p:cNvSpPr>
          <p:nvPr>
            <p:ph type="dt" sz="half" idx="10"/>
          </p:nvPr>
        </p:nvSpPr>
        <p:spPr/>
        <p:txBody>
          <a:bodyPr/>
          <a:lstStyle/>
          <a:p>
            <a:fld id="{4E5DA20B-873F-C944-B507-D2EF3ABE98C2}" type="datetimeFigureOut">
              <a:rPr lang="en-US" smtClean="0"/>
              <a:t>11/28/2022</a:t>
            </a:fld>
            <a:endParaRPr lang="en-US"/>
          </a:p>
        </p:txBody>
      </p:sp>
      <p:sp>
        <p:nvSpPr>
          <p:cNvPr id="5" name="Footer Placeholder 4">
            <a:extLst>
              <a:ext uri="{FF2B5EF4-FFF2-40B4-BE49-F238E27FC236}">
                <a16:creationId xmlns:a16="http://schemas.microsoft.com/office/drawing/2014/main" id="{A26E6859-D15C-4B3A-97BD-152ED07A4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37FDD-3B4A-44D2-8C51-CD4D9293EEDA}"/>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1" name="Picture 10" descr="A picture containing clock&#10;&#10;Description automatically generated">
            <a:extLst>
              <a:ext uri="{FF2B5EF4-FFF2-40B4-BE49-F238E27FC236}">
                <a16:creationId xmlns:a16="http://schemas.microsoft.com/office/drawing/2014/main" id="{648FC092-FB79-4071-8B37-FFF6B44350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107395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93FD-130C-4ADD-84A8-7EBA066FBB4E}"/>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GB"/>
              <a:t>Click to edit Master title style</a:t>
            </a:r>
          </a:p>
        </p:txBody>
      </p:sp>
      <p:sp>
        <p:nvSpPr>
          <p:cNvPr id="3" name="Text Placeholder 2">
            <a:extLst>
              <a:ext uri="{FF2B5EF4-FFF2-40B4-BE49-F238E27FC236}">
                <a16:creationId xmlns:a16="http://schemas.microsoft.com/office/drawing/2014/main" id="{5D7DF9A0-C0FA-4C13-A636-8A08E3B7338E}"/>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20F9750-16DF-40B9-8572-F8805CD3368D}"/>
              </a:ext>
            </a:extLst>
          </p:cNvPr>
          <p:cNvSpPr>
            <a:spLocks noGrp="1"/>
          </p:cNvSpPr>
          <p:nvPr>
            <p:ph type="dt" sz="half" idx="10"/>
          </p:nvPr>
        </p:nvSpPr>
        <p:spPr/>
        <p:txBody>
          <a:bodyPr/>
          <a:lstStyle/>
          <a:p>
            <a:fld id="{4E5DA20B-873F-C944-B507-D2EF3ABE98C2}" type="datetimeFigureOut">
              <a:rPr lang="en-US" smtClean="0"/>
              <a:t>11/28/2022</a:t>
            </a:fld>
            <a:endParaRPr lang="en-US"/>
          </a:p>
        </p:txBody>
      </p:sp>
      <p:sp>
        <p:nvSpPr>
          <p:cNvPr id="5" name="Footer Placeholder 4">
            <a:extLst>
              <a:ext uri="{FF2B5EF4-FFF2-40B4-BE49-F238E27FC236}">
                <a16:creationId xmlns:a16="http://schemas.microsoft.com/office/drawing/2014/main" id="{A65CBBB7-630A-4849-80D0-1C1154919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7D0DD-8FB4-43A3-A652-B50D412EE7DC}"/>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7" name="Picture 6" descr="A picture containing clock&#10;&#10;Description automatically generated">
            <a:extLst>
              <a:ext uri="{FF2B5EF4-FFF2-40B4-BE49-F238E27FC236}">
                <a16:creationId xmlns:a16="http://schemas.microsoft.com/office/drawing/2014/main" id="{033FF481-5EDF-42C5-A286-81FDA6004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319423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A78F-EA7B-46C1-B5C9-EB26F6A829F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FB29336-0E12-4680-92D5-7AAD4E908704}"/>
              </a:ext>
            </a:extLst>
          </p:cNvPr>
          <p:cNvSpPr>
            <a:spLocks noGrp="1"/>
          </p:cNvSpPr>
          <p:nvPr>
            <p:ph sz="half" idx="1"/>
          </p:nvPr>
        </p:nvSpPr>
        <p:spPr>
          <a:xfrm>
            <a:off x="759125" y="1825625"/>
            <a:ext cx="5260675"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D6A9F5B-ADAA-4C5F-90F9-9D3669B0BE3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2DFD863-9DD0-434F-B51F-46A3F4A3936B}"/>
              </a:ext>
            </a:extLst>
          </p:cNvPr>
          <p:cNvSpPr>
            <a:spLocks noGrp="1"/>
          </p:cNvSpPr>
          <p:nvPr>
            <p:ph type="dt" sz="half" idx="10"/>
          </p:nvPr>
        </p:nvSpPr>
        <p:spPr>
          <a:xfrm>
            <a:off x="759125" y="6495691"/>
            <a:ext cx="2983925" cy="225784"/>
          </a:xfrm>
        </p:spPr>
        <p:txBody>
          <a:bodyPr/>
          <a:lstStyle/>
          <a:p>
            <a:fld id="{4E5DA20B-873F-C944-B507-D2EF3ABE98C2}" type="datetimeFigureOut">
              <a:rPr lang="en-US" smtClean="0"/>
              <a:t>11/28/2022</a:t>
            </a:fld>
            <a:endParaRPr lang="en-US"/>
          </a:p>
        </p:txBody>
      </p:sp>
      <p:sp>
        <p:nvSpPr>
          <p:cNvPr id="6" name="Footer Placeholder 5">
            <a:extLst>
              <a:ext uri="{FF2B5EF4-FFF2-40B4-BE49-F238E27FC236}">
                <a16:creationId xmlns:a16="http://schemas.microsoft.com/office/drawing/2014/main" id="{C9AF0085-6F75-4BF8-9D55-D0BEF966FC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AC8B2-417C-4C8C-8BE1-2B24DE00A380}"/>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8" name="Picture 7" descr="A picture containing clock&#10;&#10;Description automatically generated">
            <a:extLst>
              <a:ext uri="{FF2B5EF4-FFF2-40B4-BE49-F238E27FC236}">
                <a16:creationId xmlns:a16="http://schemas.microsoft.com/office/drawing/2014/main" id="{873DC57E-E0FA-41B1-AA2E-A79486417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693897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5BC1-FB55-4210-94F3-A3F4066BCF38}"/>
              </a:ext>
            </a:extLst>
          </p:cNvPr>
          <p:cNvSpPr>
            <a:spLocks noGrp="1"/>
          </p:cNvSpPr>
          <p:nvPr>
            <p:ph type="title"/>
          </p:nvPr>
        </p:nvSpPr>
        <p:spPr>
          <a:xfrm>
            <a:off x="839788" y="1056400"/>
            <a:ext cx="10515600" cy="634288"/>
          </a:xfrm>
        </p:spPr>
        <p:txBody>
          <a:bodyPr/>
          <a:lstStyle/>
          <a:p>
            <a:r>
              <a:rPr lang="en-GB"/>
              <a:t>Click to edit Master title style</a:t>
            </a:r>
          </a:p>
        </p:txBody>
      </p:sp>
      <p:sp>
        <p:nvSpPr>
          <p:cNvPr id="3" name="Text Placeholder 2">
            <a:extLst>
              <a:ext uri="{FF2B5EF4-FFF2-40B4-BE49-F238E27FC236}">
                <a16:creationId xmlns:a16="http://schemas.microsoft.com/office/drawing/2014/main" id="{0AC9675C-558E-4FCC-BCBE-FFDE51C5AA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762D771-51D0-49B6-B3D6-3F075A19F0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399D17E-FA92-4FF9-82D6-32992EAFA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05C6EE-09B2-4996-8D9A-8AE1172D33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16609F5-EC9B-4E30-8D59-E8F610FA9250}"/>
              </a:ext>
            </a:extLst>
          </p:cNvPr>
          <p:cNvSpPr>
            <a:spLocks noGrp="1"/>
          </p:cNvSpPr>
          <p:nvPr>
            <p:ph type="dt" sz="half" idx="10"/>
          </p:nvPr>
        </p:nvSpPr>
        <p:spPr/>
        <p:txBody>
          <a:bodyPr/>
          <a:lstStyle/>
          <a:p>
            <a:fld id="{4E5DA20B-873F-C944-B507-D2EF3ABE98C2}" type="datetimeFigureOut">
              <a:rPr lang="en-US" smtClean="0"/>
              <a:t>11/28/2022</a:t>
            </a:fld>
            <a:endParaRPr lang="en-US"/>
          </a:p>
        </p:txBody>
      </p:sp>
      <p:sp>
        <p:nvSpPr>
          <p:cNvPr id="8" name="Footer Placeholder 7">
            <a:extLst>
              <a:ext uri="{FF2B5EF4-FFF2-40B4-BE49-F238E27FC236}">
                <a16:creationId xmlns:a16="http://schemas.microsoft.com/office/drawing/2014/main" id="{6F64F390-4349-45A9-8AE9-6D57472C44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6E3067-63C3-40DD-A924-5E0A06273182}"/>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0" name="Picture 9" descr="A picture containing clock&#10;&#10;Description automatically generated">
            <a:extLst>
              <a:ext uri="{FF2B5EF4-FFF2-40B4-BE49-F238E27FC236}">
                <a16:creationId xmlns:a16="http://schemas.microsoft.com/office/drawing/2014/main" id="{7D96A43A-1351-4512-AE58-CF9F89E1A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4916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5A2C-F3BE-40DE-BA74-51DB880B9A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88B1746-66F6-4F67-9462-61E02F3053DD}"/>
              </a:ext>
            </a:extLst>
          </p:cNvPr>
          <p:cNvSpPr>
            <a:spLocks noGrp="1"/>
          </p:cNvSpPr>
          <p:nvPr>
            <p:ph type="dt" sz="half" idx="10"/>
          </p:nvPr>
        </p:nvSpPr>
        <p:spPr/>
        <p:txBody>
          <a:bodyPr/>
          <a:lstStyle/>
          <a:p>
            <a:fld id="{4E5DA20B-873F-C944-B507-D2EF3ABE98C2}" type="datetimeFigureOut">
              <a:rPr lang="en-US" smtClean="0"/>
              <a:t>11/28/2022</a:t>
            </a:fld>
            <a:endParaRPr lang="en-US"/>
          </a:p>
        </p:txBody>
      </p:sp>
      <p:sp>
        <p:nvSpPr>
          <p:cNvPr id="4" name="Footer Placeholder 3">
            <a:extLst>
              <a:ext uri="{FF2B5EF4-FFF2-40B4-BE49-F238E27FC236}">
                <a16:creationId xmlns:a16="http://schemas.microsoft.com/office/drawing/2014/main" id="{C79FD42D-1116-41EA-A29D-A7027CB0EE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67EFCD-672E-4E0D-A87C-E51862605F6F}"/>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6" name="Picture 5" descr="A picture containing clock&#10;&#10;Description automatically generated">
            <a:extLst>
              <a:ext uri="{FF2B5EF4-FFF2-40B4-BE49-F238E27FC236}">
                <a16:creationId xmlns:a16="http://schemas.microsoft.com/office/drawing/2014/main" id="{E6817627-347A-43E2-A915-CC430CC02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00834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3CCC8F-58F5-40D4-B69A-FE082D32F0E9}"/>
              </a:ext>
            </a:extLst>
          </p:cNvPr>
          <p:cNvSpPr>
            <a:spLocks noGrp="1"/>
          </p:cNvSpPr>
          <p:nvPr>
            <p:ph type="dt" sz="half" idx="10"/>
          </p:nvPr>
        </p:nvSpPr>
        <p:spPr/>
        <p:txBody>
          <a:bodyPr/>
          <a:lstStyle/>
          <a:p>
            <a:fld id="{4E5DA20B-873F-C944-B507-D2EF3ABE98C2}" type="datetimeFigureOut">
              <a:rPr lang="en-US" smtClean="0"/>
              <a:t>11/28/2022</a:t>
            </a:fld>
            <a:endParaRPr lang="en-US"/>
          </a:p>
        </p:txBody>
      </p:sp>
      <p:sp>
        <p:nvSpPr>
          <p:cNvPr id="3" name="Footer Placeholder 2">
            <a:extLst>
              <a:ext uri="{FF2B5EF4-FFF2-40B4-BE49-F238E27FC236}">
                <a16:creationId xmlns:a16="http://schemas.microsoft.com/office/drawing/2014/main" id="{7873BE3B-8135-4000-97F4-8664590DDA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4695B6-1606-4904-9547-F95DC1C8BBD1}"/>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5" name="Picture 4" descr="A picture containing clock&#10;&#10;Description automatically generated">
            <a:extLst>
              <a:ext uri="{FF2B5EF4-FFF2-40B4-BE49-F238E27FC236}">
                <a16:creationId xmlns:a16="http://schemas.microsoft.com/office/drawing/2014/main" id="{1A16A5D9-E6F2-44E2-987E-F0F61E1CB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2829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2E99C1-3108-47E4-9E1D-DA9AA00F68D8}"/>
              </a:ext>
            </a:extLst>
          </p:cNvPr>
          <p:cNvSpPr>
            <a:spLocks noGrp="1"/>
          </p:cNvSpPr>
          <p:nvPr>
            <p:ph type="title"/>
          </p:nvPr>
        </p:nvSpPr>
        <p:spPr>
          <a:xfrm>
            <a:off x="759125" y="1056400"/>
            <a:ext cx="11214339" cy="634288"/>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A872A17-9E02-4BE1-B891-70A5D5184AA5}"/>
              </a:ext>
            </a:extLst>
          </p:cNvPr>
          <p:cNvSpPr>
            <a:spLocks noGrp="1"/>
          </p:cNvSpPr>
          <p:nvPr>
            <p:ph type="body" idx="1"/>
          </p:nvPr>
        </p:nvSpPr>
        <p:spPr>
          <a:xfrm>
            <a:off x="759125" y="1825624"/>
            <a:ext cx="11214339" cy="453204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6259BD-0764-441A-93CD-0A21BA98BDD1}"/>
              </a:ext>
            </a:extLst>
          </p:cNvPr>
          <p:cNvSpPr>
            <a:spLocks noGrp="1"/>
          </p:cNvSpPr>
          <p:nvPr>
            <p:ph type="dt" sz="half" idx="2"/>
          </p:nvPr>
        </p:nvSpPr>
        <p:spPr>
          <a:xfrm>
            <a:off x="759125" y="6495691"/>
            <a:ext cx="2983925" cy="225784"/>
          </a:xfrm>
          <a:prstGeom prst="rect">
            <a:avLst/>
          </a:prstGeom>
        </p:spPr>
        <p:txBody>
          <a:bodyPr vert="horz" lIns="91440" tIns="45720" rIns="91440" bIns="45720" rtlCol="0" anchor="b" anchorCtr="0"/>
          <a:lstStyle>
            <a:lvl1pPr algn="l">
              <a:defRPr sz="1200">
                <a:solidFill>
                  <a:schemeClr val="tx2"/>
                </a:solidFill>
              </a:defRPr>
            </a:lvl1pPr>
          </a:lstStyle>
          <a:p>
            <a:fld id="{4E5DA20B-873F-C944-B507-D2EF3ABE98C2}" type="datetimeFigureOut">
              <a:rPr lang="en-US" smtClean="0"/>
              <a:t>11/28/2022</a:t>
            </a:fld>
            <a:endParaRPr lang="en-US"/>
          </a:p>
        </p:txBody>
      </p:sp>
      <p:sp>
        <p:nvSpPr>
          <p:cNvPr id="5" name="Footer Placeholder 4">
            <a:extLst>
              <a:ext uri="{FF2B5EF4-FFF2-40B4-BE49-F238E27FC236}">
                <a16:creationId xmlns:a16="http://schemas.microsoft.com/office/drawing/2014/main" id="{E37E64CC-7732-4FAD-AB5D-52018ACE6434}"/>
              </a:ext>
            </a:extLst>
          </p:cNvPr>
          <p:cNvSpPr>
            <a:spLocks noGrp="1"/>
          </p:cNvSpPr>
          <p:nvPr>
            <p:ph type="ftr" sz="quarter" idx="3"/>
          </p:nvPr>
        </p:nvSpPr>
        <p:spPr>
          <a:xfrm>
            <a:off x="4038599" y="6495691"/>
            <a:ext cx="4950125" cy="225784"/>
          </a:xfrm>
          <a:prstGeom prst="rect">
            <a:avLst/>
          </a:prstGeom>
        </p:spPr>
        <p:txBody>
          <a:bodyPr vert="horz" lIns="91440" tIns="45720" rIns="91440" bIns="45720" rtlCol="0" anchor="b" anchorCtr="0"/>
          <a:lstStyle>
            <a:lvl1pPr algn="ctr">
              <a:defRPr sz="1200">
                <a:solidFill>
                  <a:schemeClr val="tx2"/>
                </a:solidFill>
              </a:defRPr>
            </a:lvl1pPr>
          </a:lstStyle>
          <a:p>
            <a:endParaRPr lang="en-US"/>
          </a:p>
        </p:txBody>
      </p:sp>
      <p:sp>
        <p:nvSpPr>
          <p:cNvPr id="6" name="Slide Number Placeholder 5">
            <a:extLst>
              <a:ext uri="{FF2B5EF4-FFF2-40B4-BE49-F238E27FC236}">
                <a16:creationId xmlns:a16="http://schemas.microsoft.com/office/drawing/2014/main" id="{9482E8FD-6570-4C78-B8B6-BCF1B9F07AC9}"/>
              </a:ext>
            </a:extLst>
          </p:cNvPr>
          <p:cNvSpPr>
            <a:spLocks noGrp="1"/>
          </p:cNvSpPr>
          <p:nvPr>
            <p:ph type="sldNum" sz="quarter" idx="4"/>
          </p:nvPr>
        </p:nvSpPr>
        <p:spPr>
          <a:xfrm>
            <a:off x="9230264" y="6495691"/>
            <a:ext cx="2743200" cy="225784"/>
          </a:xfrm>
          <a:prstGeom prst="rect">
            <a:avLst/>
          </a:prstGeom>
        </p:spPr>
        <p:txBody>
          <a:bodyPr vert="horz" lIns="91440" tIns="45720" rIns="91440" bIns="45720" rtlCol="0" anchor="b" anchorCtr="0"/>
          <a:lstStyle>
            <a:lvl1pPr algn="r">
              <a:defRPr sz="1200">
                <a:solidFill>
                  <a:schemeClr val="tx2"/>
                </a:solidFill>
              </a:defRPr>
            </a:lvl1pPr>
          </a:lstStyle>
          <a:p>
            <a:fld id="{02202728-E943-E041-9D9B-F025497F72DB}" type="slidenum">
              <a:rPr lang="en-US" smtClean="0"/>
              <a:t>‹#›</a:t>
            </a:fld>
            <a:endParaRPr lang="en-US"/>
          </a:p>
        </p:txBody>
      </p:sp>
    </p:spTree>
    <p:extLst>
      <p:ext uri="{BB962C8B-B14F-4D97-AF65-F5344CB8AC3E}">
        <p14:creationId xmlns:p14="http://schemas.microsoft.com/office/powerpoint/2010/main" val="35480378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C021CD1E-59BB-8D40-8FAD-A74B0F3F7E5F}"/>
              </a:ext>
            </a:extLst>
          </p:cNvPr>
          <p:cNvGrpSpPr/>
          <p:nvPr/>
        </p:nvGrpSpPr>
        <p:grpSpPr>
          <a:xfrm>
            <a:off x="840260" y="889685"/>
            <a:ext cx="10330390" cy="5973965"/>
            <a:chOff x="1121277" y="491771"/>
            <a:chExt cx="9456248" cy="6215220"/>
          </a:xfrm>
        </p:grpSpPr>
        <p:grpSp>
          <p:nvGrpSpPr>
            <p:cNvPr id="5" name="Group 4">
              <a:extLst>
                <a:ext uri="{FF2B5EF4-FFF2-40B4-BE49-F238E27FC236}">
                  <a16:creationId xmlns:a16="http://schemas.microsoft.com/office/drawing/2014/main" id="{9AB778BC-F374-6449-AAAA-DE62FBF5B2CC}"/>
                </a:ext>
              </a:extLst>
            </p:cNvPr>
            <p:cNvGrpSpPr/>
            <p:nvPr/>
          </p:nvGrpSpPr>
          <p:grpSpPr>
            <a:xfrm>
              <a:off x="1121277" y="491771"/>
              <a:ext cx="9456248" cy="6215220"/>
              <a:chOff x="1167524" y="745220"/>
              <a:chExt cx="9456248" cy="6215220"/>
            </a:xfrm>
          </p:grpSpPr>
          <p:grpSp>
            <p:nvGrpSpPr>
              <p:cNvPr id="14" name="Group 13">
                <a:extLst>
                  <a:ext uri="{FF2B5EF4-FFF2-40B4-BE49-F238E27FC236}">
                    <a16:creationId xmlns:a16="http://schemas.microsoft.com/office/drawing/2014/main" id="{15F62DB2-0453-FA41-A487-2918F5413D22}"/>
                  </a:ext>
                </a:extLst>
              </p:cNvPr>
              <p:cNvGrpSpPr/>
              <p:nvPr/>
            </p:nvGrpSpPr>
            <p:grpSpPr>
              <a:xfrm>
                <a:off x="1167524" y="745220"/>
                <a:ext cx="9404415" cy="6112780"/>
                <a:chOff x="1393792" y="745220"/>
                <a:chExt cx="9404415" cy="6112780"/>
              </a:xfrm>
            </p:grpSpPr>
            <p:sp>
              <p:nvSpPr>
                <p:cNvPr id="21" name="Rectangle 20">
                  <a:extLst>
                    <a:ext uri="{FF2B5EF4-FFF2-40B4-BE49-F238E27FC236}">
                      <a16:creationId xmlns:a16="http://schemas.microsoft.com/office/drawing/2014/main" id="{3FB30962-6FD7-9948-A04C-9972EA67A4FB}"/>
                    </a:ext>
                  </a:extLst>
                </p:cNvPr>
                <p:cNvSpPr/>
                <p:nvPr/>
              </p:nvSpPr>
              <p:spPr>
                <a:xfrm>
                  <a:off x="1403350" y="1372669"/>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Aims</a:t>
                  </a:r>
                </a:p>
              </p:txBody>
            </p:sp>
            <p:sp>
              <p:nvSpPr>
                <p:cNvPr id="22" name="Rectangle 21">
                  <a:extLst>
                    <a:ext uri="{FF2B5EF4-FFF2-40B4-BE49-F238E27FC236}">
                      <a16:creationId xmlns:a16="http://schemas.microsoft.com/office/drawing/2014/main" id="{F4377F19-5F2F-4445-A061-D33AEA90AF80}"/>
                    </a:ext>
                  </a:extLst>
                </p:cNvPr>
                <p:cNvSpPr/>
                <p:nvPr/>
              </p:nvSpPr>
              <p:spPr>
                <a:xfrm>
                  <a:off x="1403350" y="745220"/>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Situation</a:t>
                  </a:r>
                </a:p>
              </p:txBody>
            </p:sp>
            <p:sp>
              <p:nvSpPr>
                <p:cNvPr id="23" name="Rectangle 22">
                  <a:extLst>
                    <a:ext uri="{FF2B5EF4-FFF2-40B4-BE49-F238E27FC236}">
                      <a16:creationId xmlns:a16="http://schemas.microsoft.com/office/drawing/2014/main" id="{E70620B3-55A0-804D-9E1D-ABC2D169B305}"/>
                    </a:ext>
                  </a:extLst>
                </p:cNvPr>
                <p:cNvSpPr/>
                <p:nvPr/>
              </p:nvSpPr>
              <p:spPr>
                <a:xfrm>
                  <a:off x="1403350" y="1940960"/>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Inputs</a:t>
                  </a:r>
                </a:p>
              </p:txBody>
            </p:sp>
            <p:sp>
              <p:nvSpPr>
                <p:cNvPr id="24" name="Rectangle 23">
                  <a:extLst>
                    <a:ext uri="{FF2B5EF4-FFF2-40B4-BE49-F238E27FC236}">
                      <a16:creationId xmlns:a16="http://schemas.microsoft.com/office/drawing/2014/main" id="{03A25085-BF20-B540-ABBC-44456FF1CDB3}"/>
                    </a:ext>
                  </a:extLst>
                </p:cNvPr>
                <p:cNvSpPr/>
                <p:nvPr/>
              </p:nvSpPr>
              <p:spPr>
                <a:xfrm>
                  <a:off x="3178174" y="1940960"/>
                  <a:ext cx="1698625"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Activities</a:t>
                  </a:r>
                </a:p>
              </p:txBody>
            </p:sp>
            <p:sp>
              <p:nvSpPr>
                <p:cNvPr id="25" name="Rectangle 24">
                  <a:extLst>
                    <a:ext uri="{FF2B5EF4-FFF2-40B4-BE49-F238E27FC236}">
                      <a16:creationId xmlns:a16="http://schemas.microsoft.com/office/drawing/2014/main" id="{029E9E21-4031-AB48-A578-C11250BE2A37}"/>
                    </a:ext>
                  </a:extLst>
                </p:cNvPr>
                <p:cNvSpPr/>
                <p:nvPr/>
              </p:nvSpPr>
              <p:spPr>
                <a:xfrm>
                  <a:off x="9304217" y="1940961"/>
                  <a:ext cx="1484434"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Impact</a:t>
                  </a:r>
                </a:p>
              </p:txBody>
            </p:sp>
            <p:sp>
              <p:nvSpPr>
                <p:cNvPr id="26" name="Rectangle 25">
                  <a:extLst>
                    <a:ext uri="{FF2B5EF4-FFF2-40B4-BE49-F238E27FC236}">
                      <a16:creationId xmlns:a16="http://schemas.microsoft.com/office/drawing/2014/main" id="{02EEBF1E-B139-0F41-9AA4-5770F6AFFE7C}"/>
                    </a:ext>
                  </a:extLst>
                </p:cNvPr>
                <p:cNvSpPr/>
                <p:nvPr/>
              </p:nvSpPr>
              <p:spPr>
                <a:xfrm>
                  <a:off x="5246688" y="1940960"/>
                  <a:ext cx="169548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Outputs</a:t>
                  </a:r>
                </a:p>
              </p:txBody>
            </p:sp>
            <p:sp>
              <p:nvSpPr>
                <p:cNvPr id="27" name="Rectangle 26">
                  <a:extLst>
                    <a:ext uri="{FF2B5EF4-FFF2-40B4-BE49-F238E27FC236}">
                      <a16:creationId xmlns:a16="http://schemas.microsoft.com/office/drawing/2014/main" id="{1682CAEA-0109-2F4F-94C6-A1BC6B2E8507}"/>
                    </a:ext>
                  </a:extLst>
                </p:cNvPr>
                <p:cNvSpPr/>
                <p:nvPr/>
              </p:nvSpPr>
              <p:spPr>
                <a:xfrm>
                  <a:off x="7357523" y="1940960"/>
                  <a:ext cx="1698625"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Outcomes</a:t>
                  </a:r>
                </a:p>
              </p:txBody>
            </p:sp>
            <p:sp>
              <p:nvSpPr>
                <p:cNvPr id="28" name="Rectangle 27">
                  <a:extLst>
                    <a:ext uri="{FF2B5EF4-FFF2-40B4-BE49-F238E27FC236}">
                      <a16:creationId xmlns:a16="http://schemas.microsoft.com/office/drawing/2014/main" id="{EA5566A7-2B6A-214C-86F4-3AE4D187A922}"/>
                    </a:ext>
                  </a:extLst>
                </p:cNvPr>
                <p:cNvSpPr/>
                <p:nvPr/>
              </p:nvSpPr>
              <p:spPr>
                <a:xfrm>
                  <a:off x="2949574" y="802241"/>
                  <a:ext cx="7839076" cy="493157"/>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a:solidFill>
                        <a:srgbClr val="5D6C78"/>
                      </a:solidFill>
                    </a:rPr>
                    <a:t>There is persistent unequal educational attainment between BAME and White students in higher education (HE). The curriculum of most modules in HE is dominated by White, male, Eurocentric authors and perspectives.</a:t>
                  </a:r>
                  <a:endParaRPr lang="en-GB" sz="1200" dirty="0">
                    <a:solidFill>
                      <a:schemeClr val="accent3"/>
                    </a:solidFill>
                  </a:endParaRPr>
                </a:p>
              </p:txBody>
            </p:sp>
            <p:sp>
              <p:nvSpPr>
                <p:cNvPr id="29" name="Rectangle 28">
                  <a:extLst>
                    <a:ext uri="{FF2B5EF4-FFF2-40B4-BE49-F238E27FC236}">
                      <a16:creationId xmlns:a16="http://schemas.microsoft.com/office/drawing/2014/main" id="{D7CDFF2C-BA4B-694C-B403-8EE6E5765615}"/>
                    </a:ext>
                  </a:extLst>
                </p:cNvPr>
                <p:cNvSpPr/>
                <p:nvPr/>
              </p:nvSpPr>
              <p:spPr>
                <a:xfrm>
                  <a:off x="2949574" y="1390649"/>
                  <a:ext cx="7839076" cy="493157"/>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D6C78"/>
                      </a:solidFill>
                    </a:rPr>
                    <a:t>We aim to racially diversify the content and related practices of our HE curriculum to see whether it a) </a:t>
                  </a:r>
                  <a:r>
                    <a:rPr lang="en-US" sz="900" dirty="0" err="1">
                      <a:solidFill>
                        <a:srgbClr val="5D6C78"/>
                      </a:solidFill>
                    </a:rPr>
                    <a:t>equalises</a:t>
                  </a:r>
                  <a:r>
                    <a:rPr lang="en-US" sz="900" dirty="0">
                      <a:solidFill>
                        <a:srgbClr val="5D6C78"/>
                      </a:solidFill>
                    </a:rPr>
                    <a:t> and enhances the attainment of students of </a:t>
                  </a:r>
                  <a:r>
                    <a:rPr lang="en-US" sz="900" dirty="0" err="1">
                      <a:solidFill>
                        <a:srgbClr val="5D6C78"/>
                      </a:solidFill>
                    </a:rPr>
                    <a:t>colour</a:t>
                  </a:r>
                  <a:r>
                    <a:rPr lang="en-US" sz="900" dirty="0">
                      <a:solidFill>
                        <a:srgbClr val="5D6C78"/>
                      </a:solidFill>
                    </a:rPr>
                    <a:t>. b) improves levels of satisfaction and relatedness of course content for students of </a:t>
                  </a:r>
                  <a:r>
                    <a:rPr lang="en-US" sz="900" dirty="0" err="1">
                      <a:solidFill>
                        <a:srgbClr val="5D6C78"/>
                      </a:solidFill>
                    </a:rPr>
                    <a:t>colour</a:t>
                  </a:r>
                  <a:r>
                    <a:rPr lang="en-US" sz="900" dirty="0">
                      <a:solidFill>
                        <a:srgbClr val="5D6C78"/>
                      </a:solidFill>
                    </a:rPr>
                    <a:t> and c) improves levels of racial literacy of teaching staff and module convenors and their ability to identify racial inequities that manifest in taught content and enact changes to address identified issues.</a:t>
                  </a:r>
                  <a:endParaRPr lang="en-GB" sz="900" dirty="0">
                    <a:solidFill>
                      <a:schemeClr val="accent3"/>
                    </a:solidFill>
                  </a:endParaRPr>
                </a:p>
              </p:txBody>
            </p:sp>
            <p:sp>
              <p:nvSpPr>
                <p:cNvPr id="30" name="Rectangle 29">
                  <a:extLst>
                    <a:ext uri="{FF2B5EF4-FFF2-40B4-BE49-F238E27FC236}">
                      <a16:creationId xmlns:a16="http://schemas.microsoft.com/office/drawing/2014/main" id="{8102D212-0981-4740-9014-9340C44F38A1}"/>
                    </a:ext>
                  </a:extLst>
                </p:cNvPr>
                <p:cNvSpPr/>
                <p:nvPr/>
              </p:nvSpPr>
              <p:spPr>
                <a:xfrm>
                  <a:off x="2932634" y="6108046"/>
                  <a:ext cx="7856015" cy="749954"/>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62C37FB4-44D7-A54E-8332-553E71E8865D}"/>
                    </a:ext>
                  </a:extLst>
                </p:cNvPr>
                <p:cNvSpPr/>
                <p:nvPr/>
              </p:nvSpPr>
              <p:spPr>
                <a:xfrm>
                  <a:off x="7340584" y="2496517"/>
                  <a:ext cx="3457623" cy="245811"/>
                </a:xfrm>
                <a:prstGeom prst="rect">
                  <a:avLst/>
                </a:prstGeom>
                <a:solidFill>
                  <a:srgbClr val="FA5B68"/>
                </a:solidFill>
                <a:ln>
                  <a:solidFill>
                    <a:srgbClr val="FA5B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Impact</a:t>
                  </a:r>
                </a:p>
              </p:txBody>
            </p:sp>
            <p:sp>
              <p:nvSpPr>
                <p:cNvPr id="32" name="Rectangle 31">
                  <a:extLst>
                    <a:ext uri="{FF2B5EF4-FFF2-40B4-BE49-F238E27FC236}">
                      <a16:creationId xmlns:a16="http://schemas.microsoft.com/office/drawing/2014/main" id="{537F0010-AB2F-0942-8421-789D8E0B8542}"/>
                    </a:ext>
                  </a:extLst>
                </p:cNvPr>
                <p:cNvSpPr/>
                <p:nvPr/>
              </p:nvSpPr>
              <p:spPr>
                <a:xfrm>
                  <a:off x="1393793" y="2496518"/>
                  <a:ext cx="5551519" cy="225784"/>
                </a:xfrm>
                <a:prstGeom prst="rect">
                  <a:avLst/>
                </a:prstGeom>
                <a:solidFill>
                  <a:srgbClr val="004A82"/>
                </a:solidFill>
                <a:ln>
                  <a:solidFill>
                    <a:srgbClr val="004A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Process</a:t>
                  </a:r>
                </a:p>
              </p:txBody>
            </p:sp>
            <p:sp>
              <p:nvSpPr>
                <p:cNvPr id="33" name="Rectangle 32">
                  <a:extLst>
                    <a:ext uri="{FF2B5EF4-FFF2-40B4-BE49-F238E27FC236}">
                      <a16:creationId xmlns:a16="http://schemas.microsoft.com/office/drawing/2014/main" id="{CC013776-16E5-3441-B802-4D6CA1F23D22}"/>
                    </a:ext>
                  </a:extLst>
                </p:cNvPr>
                <p:cNvSpPr/>
                <p:nvPr/>
              </p:nvSpPr>
              <p:spPr>
                <a:xfrm>
                  <a:off x="1393792" y="6108046"/>
                  <a:ext cx="1380061" cy="7425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Rationale &amp; Assumptions</a:t>
                  </a:r>
                </a:p>
              </p:txBody>
            </p:sp>
            <p:sp>
              <p:nvSpPr>
                <p:cNvPr id="34" name="Rectangle 33">
                  <a:extLst>
                    <a:ext uri="{FF2B5EF4-FFF2-40B4-BE49-F238E27FC236}">
                      <a16:creationId xmlns:a16="http://schemas.microsoft.com/office/drawing/2014/main" id="{583534B5-E469-F342-AB0C-44E60EA1CAB3}"/>
                    </a:ext>
                  </a:extLst>
                </p:cNvPr>
                <p:cNvSpPr/>
                <p:nvPr/>
              </p:nvSpPr>
              <p:spPr>
                <a:xfrm>
                  <a:off x="1393793" y="2821341"/>
                  <a:ext cx="1380061"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342E8F41-AA86-4E4B-B6E0-FEBFC0C12273}"/>
                    </a:ext>
                  </a:extLst>
                </p:cNvPr>
                <p:cNvSpPr/>
                <p:nvPr/>
              </p:nvSpPr>
              <p:spPr>
                <a:xfrm>
                  <a:off x="3178174"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D8E0CBB-F7CD-8449-9574-410A9D01973D}"/>
                    </a:ext>
                  </a:extLst>
                </p:cNvPr>
                <p:cNvSpPr/>
                <p:nvPr/>
              </p:nvSpPr>
              <p:spPr>
                <a:xfrm>
                  <a:off x="5243542"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63AEC061-E76E-D44D-8CBB-B2E446D7B5D4}"/>
                    </a:ext>
                  </a:extLst>
                </p:cNvPr>
                <p:cNvSpPr/>
                <p:nvPr/>
              </p:nvSpPr>
              <p:spPr>
                <a:xfrm>
                  <a:off x="7373428"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C58A5371-453B-4E49-ACFE-04FD7F7E7BE6}"/>
                    </a:ext>
                  </a:extLst>
                </p:cNvPr>
                <p:cNvSpPr/>
                <p:nvPr/>
              </p:nvSpPr>
              <p:spPr>
                <a:xfrm>
                  <a:off x="1393792" y="2821341"/>
                  <a:ext cx="1380061"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78F01D7-3513-A94F-8D44-005EA0672FA0}"/>
                    </a:ext>
                  </a:extLst>
                </p:cNvPr>
                <p:cNvSpPr/>
                <p:nvPr/>
              </p:nvSpPr>
              <p:spPr>
                <a:xfrm>
                  <a:off x="9318865" y="2841367"/>
                  <a:ext cx="146978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Arrow Connector 39">
                  <a:extLst>
                    <a:ext uri="{FF2B5EF4-FFF2-40B4-BE49-F238E27FC236}">
                      <a16:creationId xmlns:a16="http://schemas.microsoft.com/office/drawing/2014/main" id="{37C032E4-93C1-2041-9452-029E19A89DF7}"/>
                    </a:ext>
                  </a:extLst>
                </p:cNvPr>
                <p:cNvCxnSpPr/>
                <p:nvPr/>
              </p:nvCxnSpPr>
              <p:spPr>
                <a:xfrm>
                  <a:off x="2800350" y="4423884"/>
                  <a:ext cx="38735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BCDC0D7-47F6-C348-9681-98BABB1E5C50}"/>
                    </a:ext>
                  </a:extLst>
                </p:cNvPr>
                <p:cNvCxnSpPr>
                  <a:cxnSpLocks/>
                  <a:endCxn id="36" idx="1"/>
                </p:cNvCxnSpPr>
                <p:nvPr/>
              </p:nvCxnSpPr>
              <p:spPr>
                <a:xfrm flipV="1">
                  <a:off x="4876799" y="4415174"/>
                  <a:ext cx="366743" cy="871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5A28B778-C7E5-834D-953D-CD74A9B84F16}"/>
                    </a:ext>
                  </a:extLst>
                </p:cNvPr>
                <p:cNvCxnSpPr/>
                <p:nvPr/>
              </p:nvCxnSpPr>
              <p:spPr>
                <a:xfrm>
                  <a:off x="6970173" y="4423884"/>
                  <a:ext cx="38735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95D40FA-F7FB-E74F-8E70-E42D94AA282C}"/>
                    </a:ext>
                  </a:extLst>
                </p:cNvPr>
                <p:cNvCxnSpPr>
                  <a:cxnSpLocks/>
                </p:cNvCxnSpPr>
                <p:nvPr/>
              </p:nvCxnSpPr>
              <p:spPr>
                <a:xfrm>
                  <a:off x="9073688" y="4423884"/>
                  <a:ext cx="230529"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19C767E0-0B20-004A-B7E0-5799736F8A2D}"/>
                  </a:ext>
                </a:extLst>
              </p:cNvPr>
              <p:cNvSpPr txBox="1"/>
              <p:nvPr/>
            </p:nvSpPr>
            <p:spPr>
              <a:xfrm>
                <a:off x="1178280" y="2916049"/>
                <a:ext cx="1342039" cy="2449575"/>
              </a:xfrm>
              <a:prstGeom prst="rect">
                <a:avLst/>
              </a:prstGeom>
              <a:noFill/>
            </p:spPr>
            <p:txBody>
              <a:bodyPr wrap="square" rtlCol="0" anchor="t">
                <a:spAutoFit/>
              </a:bodyPr>
              <a:lstStyle/>
              <a:p>
                <a:pPr marL="171450" indent="-171450">
                  <a:buFont typeface="Arial" panose="020B0604020202020204" pitchFamily="34" charset="0"/>
                  <a:buChar char="•"/>
                </a:pPr>
                <a:r>
                  <a:rPr lang="en-US" sz="1050" dirty="0">
                    <a:solidFill>
                      <a:srgbClr val="5D6C78"/>
                    </a:solidFill>
                  </a:rPr>
                  <a:t>Staff time to produce DCT.</a:t>
                </a:r>
              </a:p>
              <a:p>
                <a:pPr marL="171450" indent="-171450">
                  <a:buFont typeface="Arial" panose="020B0604020202020204" pitchFamily="34" charset="0"/>
                  <a:buChar char="•"/>
                </a:pPr>
                <a:r>
                  <a:rPr lang="en-US" sz="1050" dirty="0">
                    <a:solidFill>
                      <a:srgbClr val="5D6C78"/>
                    </a:solidFill>
                  </a:rPr>
                  <a:t>Staff intranet to host toolkit which can be accessed by module convenors.</a:t>
                </a:r>
              </a:p>
              <a:p>
                <a:pPr marL="171450" indent="-171450">
                  <a:buFont typeface="Arial" panose="020B0604020202020204" pitchFamily="34" charset="0"/>
                  <a:buChar char="•"/>
                </a:pPr>
                <a:r>
                  <a:rPr lang="en-US" sz="1050" dirty="0">
                    <a:solidFill>
                      <a:srgbClr val="5D6C78"/>
                    </a:solidFill>
                  </a:rPr>
                  <a:t>Relevant materials (e.g. library resources).</a:t>
                </a:r>
              </a:p>
              <a:p>
                <a:endParaRPr lang="en-GB" sz="1050" b="1" dirty="0">
                  <a:solidFill>
                    <a:srgbClr val="5D6C78"/>
                  </a:solidFill>
                </a:endParaRPr>
              </a:p>
              <a:p>
                <a:endParaRPr lang="en-GB" sz="1050" b="1" dirty="0">
                  <a:solidFill>
                    <a:srgbClr val="5D6C78"/>
                  </a:solidFill>
                </a:endParaRPr>
              </a:p>
              <a:p>
                <a:endParaRPr lang="en-GB" sz="1050" b="1" dirty="0">
                  <a:solidFill>
                    <a:srgbClr val="5D6C78"/>
                  </a:solidFill>
                </a:endParaRPr>
              </a:p>
              <a:p>
                <a:endParaRPr lang="en-GB" sz="1050" dirty="0">
                  <a:solidFill>
                    <a:srgbClr val="5D6C78"/>
                  </a:solidFill>
                </a:endParaRPr>
              </a:p>
            </p:txBody>
          </p:sp>
          <p:sp>
            <p:nvSpPr>
              <p:cNvPr id="16" name="TextBox 15">
                <a:extLst>
                  <a:ext uri="{FF2B5EF4-FFF2-40B4-BE49-F238E27FC236}">
                    <a16:creationId xmlns:a16="http://schemas.microsoft.com/office/drawing/2014/main" id="{C7554CF6-F00A-2343-B45C-3A8138F3F2B9}"/>
                  </a:ext>
                </a:extLst>
              </p:cNvPr>
              <p:cNvSpPr txBox="1"/>
              <p:nvPr/>
            </p:nvSpPr>
            <p:spPr>
              <a:xfrm>
                <a:off x="5018735" y="2925846"/>
                <a:ext cx="1747187" cy="4034594"/>
              </a:xfrm>
              <a:prstGeom prst="rect">
                <a:avLst/>
              </a:prstGeom>
              <a:noFill/>
            </p:spPr>
            <p:txBody>
              <a:bodyPr wrap="square" rtlCol="0" anchor="t">
                <a:spAutoFit/>
              </a:bodyPr>
              <a:lstStyle/>
              <a:p>
                <a:pPr marL="171450" indent="-171450">
                  <a:buFont typeface="Arial" panose="020B0604020202020204" pitchFamily="34" charset="0"/>
                  <a:buChar char="•"/>
                </a:pPr>
                <a:r>
                  <a:rPr lang="en-US" sz="1000" dirty="0">
                    <a:solidFill>
                      <a:srgbClr val="5D6C78"/>
                    </a:solidFill>
                  </a:rPr>
                  <a:t>Sociology modules are diversified.</a:t>
                </a:r>
              </a:p>
              <a:p>
                <a:pPr marL="171450" indent="-171450">
                  <a:buFont typeface="Arial" panose="020B0604020202020204" pitchFamily="34" charset="0"/>
                  <a:buChar char="•"/>
                </a:pPr>
                <a:r>
                  <a:rPr lang="en-US" sz="1000" dirty="0">
                    <a:solidFill>
                      <a:srgbClr val="5D6C78"/>
                    </a:solidFill>
                  </a:rPr>
                  <a:t>Students have the opportunity to explore race and to increase relatability of course content to lived experiences.</a:t>
                </a:r>
              </a:p>
              <a:p>
                <a:pPr marL="171450" indent="-171450">
                  <a:buFont typeface="Arial" panose="020B0604020202020204" pitchFamily="34" charset="0"/>
                  <a:buChar char="•"/>
                </a:pPr>
                <a:r>
                  <a:rPr lang="en-US" sz="1000" dirty="0">
                    <a:solidFill>
                      <a:srgbClr val="5D6C78"/>
                    </a:solidFill>
                  </a:rPr>
                  <a:t>Students are exposed to diversified curricula. </a:t>
                </a:r>
              </a:p>
              <a:p>
                <a:pPr marL="171450" indent="-171450">
                  <a:buFont typeface="Arial" panose="020B0604020202020204" pitchFamily="34" charset="0"/>
                  <a:buChar char="•"/>
                </a:pPr>
                <a:r>
                  <a:rPr lang="en-US" sz="1000" dirty="0">
                    <a:solidFill>
                      <a:srgbClr val="5D6C78"/>
                    </a:solidFill>
                  </a:rPr>
                  <a:t>Teaching-staff have the opportunity to reflect on the racial inequities that exist within their pedagogical practice or content and for providing clear strategies/actions for change.</a:t>
                </a:r>
              </a:p>
              <a:p>
                <a:pPr marL="171450" indent="-171450">
                  <a:buFont typeface="Arial" panose="020B0604020202020204" pitchFamily="34" charset="0"/>
                  <a:buChar char="•"/>
                </a:pPr>
                <a:endParaRPr lang="en-GB" sz="1000" dirty="0">
                  <a:solidFill>
                    <a:srgbClr val="5D6C78"/>
                  </a:solidFill>
                </a:endParaRPr>
              </a:p>
              <a:p>
                <a:endParaRPr lang="en-GB" sz="1000" b="1" dirty="0">
                  <a:solidFill>
                    <a:srgbClr val="5D6C78"/>
                  </a:solidFill>
                </a:endParaRPr>
              </a:p>
              <a:p>
                <a:endParaRPr lang="en-GB" sz="1000" b="1" dirty="0">
                  <a:solidFill>
                    <a:srgbClr val="5D6C78"/>
                  </a:solidFill>
                </a:endParaRPr>
              </a:p>
              <a:p>
                <a:endParaRPr lang="en-GB" sz="1000" b="1" dirty="0">
                  <a:solidFill>
                    <a:srgbClr val="5D6C78"/>
                  </a:solidFill>
                </a:endParaRPr>
              </a:p>
              <a:p>
                <a:endParaRPr lang="en-GB" dirty="0"/>
              </a:p>
              <a:p>
                <a:pPr marL="285750" indent="-285750">
                  <a:buFont typeface="Arial" panose="020B0604020202020204" pitchFamily="34" charset="0"/>
                  <a:buChar char="•"/>
                </a:pPr>
                <a:endParaRPr lang="en-GB" dirty="0"/>
              </a:p>
            </p:txBody>
          </p:sp>
          <p:sp>
            <p:nvSpPr>
              <p:cNvPr id="17" name="TextBox 16">
                <a:extLst>
                  <a:ext uri="{FF2B5EF4-FFF2-40B4-BE49-F238E27FC236}">
                    <a16:creationId xmlns:a16="http://schemas.microsoft.com/office/drawing/2014/main" id="{D62D7579-9657-1340-8C20-7E5DD1D3CD8B}"/>
                  </a:ext>
                </a:extLst>
              </p:cNvPr>
              <p:cNvSpPr txBox="1"/>
              <p:nvPr/>
            </p:nvSpPr>
            <p:spPr>
              <a:xfrm>
                <a:off x="2972188" y="2916049"/>
                <a:ext cx="1624581" cy="1665070"/>
              </a:xfrm>
              <a:prstGeom prst="rect">
                <a:avLst/>
              </a:prstGeom>
              <a:noFill/>
            </p:spPr>
            <p:txBody>
              <a:bodyPr wrap="square" rtlCol="0" anchor="t">
                <a:spAutoFit/>
              </a:bodyPr>
              <a:lstStyle/>
              <a:p>
                <a:pPr marL="171450" indent="-171450">
                  <a:buFont typeface="Arial" panose="020B0604020202020204" pitchFamily="34" charset="0"/>
                  <a:buChar char="•"/>
                </a:pPr>
                <a:r>
                  <a:rPr lang="en-US" sz="1000" dirty="0">
                    <a:solidFill>
                      <a:srgbClr val="5D6C78"/>
                    </a:solidFill>
                  </a:rPr>
                  <a:t>Sociology staff access DCT to embed within practice. </a:t>
                </a:r>
              </a:p>
              <a:p>
                <a:pPr marL="171450" indent="-171450">
                  <a:buFont typeface="Arial" panose="020B0604020202020204" pitchFamily="34" charset="0"/>
                  <a:buChar char="•"/>
                </a:pPr>
                <a:r>
                  <a:rPr lang="en-US" sz="1000" dirty="0">
                    <a:solidFill>
                      <a:srgbClr val="5D6C78"/>
                    </a:solidFill>
                  </a:rPr>
                  <a:t>Module convenors diversify curriculum using DCT.</a:t>
                </a:r>
              </a:p>
              <a:p>
                <a:endParaRPr lang="en-GB" sz="1000" b="1" dirty="0">
                  <a:solidFill>
                    <a:srgbClr val="5D6C78"/>
                  </a:solidFill>
                </a:endParaRPr>
              </a:p>
              <a:p>
                <a:endParaRPr lang="en-GB" sz="1000" b="1" dirty="0">
                  <a:solidFill>
                    <a:srgbClr val="5D6C78"/>
                  </a:solidFill>
                </a:endParaRPr>
              </a:p>
              <a:p>
                <a:endParaRPr lang="en-GB" dirty="0"/>
              </a:p>
            </p:txBody>
          </p:sp>
          <p:sp>
            <p:nvSpPr>
              <p:cNvPr id="18" name="TextBox 17">
                <a:extLst>
                  <a:ext uri="{FF2B5EF4-FFF2-40B4-BE49-F238E27FC236}">
                    <a16:creationId xmlns:a16="http://schemas.microsoft.com/office/drawing/2014/main" id="{55357FBE-16B4-D149-8C27-4C9E81A72224}"/>
                  </a:ext>
                </a:extLst>
              </p:cNvPr>
              <p:cNvSpPr txBox="1"/>
              <p:nvPr/>
            </p:nvSpPr>
            <p:spPr>
              <a:xfrm>
                <a:off x="7157916" y="2925846"/>
                <a:ext cx="1674320" cy="3105997"/>
              </a:xfrm>
              <a:prstGeom prst="rect">
                <a:avLst/>
              </a:prstGeom>
              <a:noFill/>
            </p:spPr>
            <p:txBody>
              <a:bodyPr wrap="square" rtlCol="0" anchor="t">
                <a:spAutoFit/>
              </a:bodyPr>
              <a:lstStyle/>
              <a:p>
                <a:pPr marL="171450" indent="-171450">
                  <a:buFont typeface="Arial" panose="020B0604020202020204" pitchFamily="34" charset="0"/>
                  <a:buChar char="•"/>
                </a:pPr>
                <a:r>
                  <a:rPr lang="en-US" sz="1000" dirty="0">
                    <a:solidFill>
                      <a:srgbClr val="5D6C78"/>
                    </a:solidFill>
                  </a:rPr>
                  <a:t>Enhanced relatability of course content to students of </a:t>
                </a:r>
                <a:r>
                  <a:rPr lang="en-US" sz="1000" dirty="0" err="1">
                    <a:solidFill>
                      <a:srgbClr val="5D6C78"/>
                    </a:solidFill>
                  </a:rPr>
                  <a:t>colour</a:t>
                </a:r>
                <a:r>
                  <a:rPr lang="en-US" sz="1000" dirty="0">
                    <a:solidFill>
                      <a:srgbClr val="5D6C78"/>
                    </a:solidFill>
                  </a:rPr>
                  <a:t>.</a:t>
                </a:r>
              </a:p>
              <a:p>
                <a:pPr marL="171450" indent="-171450">
                  <a:buFont typeface="Arial" panose="020B0604020202020204" pitchFamily="34" charset="0"/>
                  <a:buChar char="•"/>
                </a:pPr>
                <a:r>
                  <a:rPr lang="en-US" sz="1000" dirty="0">
                    <a:solidFill>
                      <a:srgbClr val="5D6C78"/>
                    </a:solidFill>
                  </a:rPr>
                  <a:t>Students of </a:t>
                </a:r>
                <a:r>
                  <a:rPr lang="en-US" sz="1000" dirty="0" err="1">
                    <a:solidFill>
                      <a:srgbClr val="5D6C78"/>
                    </a:solidFill>
                  </a:rPr>
                  <a:t>colour</a:t>
                </a:r>
                <a:r>
                  <a:rPr lang="en-US" sz="1000" dirty="0">
                    <a:solidFill>
                      <a:srgbClr val="5D6C78"/>
                    </a:solidFill>
                  </a:rPr>
                  <a:t> have higher engagement and satisfaction with course content.</a:t>
                </a:r>
              </a:p>
              <a:p>
                <a:pPr marL="171450" indent="-171450">
                  <a:buFont typeface="Arial" panose="020B0604020202020204" pitchFamily="34" charset="0"/>
                  <a:buChar char="•"/>
                </a:pPr>
                <a:r>
                  <a:rPr lang="en-US" sz="1000" dirty="0">
                    <a:solidFill>
                      <a:srgbClr val="5D6C78"/>
                    </a:solidFill>
                  </a:rPr>
                  <a:t>Higher levels of racial literacy for staff.</a:t>
                </a:r>
              </a:p>
              <a:p>
                <a:pPr marL="171450" indent="-171450">
                  <a:buFont typeface="Arial" panose="020B0604020202020204" pitchFamily="34" charset="0"/>
                  <a:buChar char="•"/>
                </a:pPr>
                <a:r>
                  <a:rPr lang="en-US" sz="1000" dirty="0">
                    <a:solidFill>
                      <a:srgbClr val="5D6C78"/>
                    </a:solidFill>
                  </a:rPr>
                  <a:t>Improved understanding of the ways in which racial inequity manifests in taught content and practice and strategies for best practice. </a:t>
                </a:r>
              </a:p>
              <a:p>
                <a:endParaRPr lang="en-GB" sz="1000" b="1" dirty="0">
                  <a:solidFill>
                    <a:srgbClr val="5D6C78"/>
                  </a:solidFill>
                </a:endParaRPr>
              </a:p>
              <a:p>
                <a:endParaRPr lang="en-GB" sz="1000" b="1" dirty="0">
                  <a:solidFill>
                    <a:srgbClr val="5D6C78"/>
                  </a:solidFill>
                </a:endParaRPr>
              </a:p>
              <a:p>
                <a:endParaRPr lang="en-GB" dirty="0"/>
              </a:p>
            </p:txBody>
          </p:sp>
          <p:sp>
            <p:nvSpPr>
              <p:cNvPr id="19" name="TextBox 18">
                <a:extLst>
                  <a:ext uri="{FF2B5EF4-FFF2-40B4-BE49-F238E27FC236}">
                    <a16:creationId xmlns:a16="http://schemas.microsoft.com/office/drawing/2014/main" id="{47F6B33C-D683-2348-982A-45654BC8260E}"/>
                  </a:ext>
                </a:extLst>
              </p:cNvPr>
              <p:cNvSpPr txBox="1"/>
              <p:nvPr/>
            </p:nvSpPr>
            <p:spPr>
              <a:xfrm>
                <a:off x="9092598" y="2948066"/>
                <a:ext cx="1479341" cy="576371"/>
              </a:xfrm>
              <a:prstGeom prst="rect">
                <a:avLst/>
              </a:prstGeom>
              <a:noFill/>
            </p:spPr>
            <p:txBody>
              <a:bodyPr wrap="square" rtlCol="0" anchor="t">
                <a:spAutoFit/>
              </a:bodyPr>
              <a:lstStyle/>
              <a:p>
                <a:pPr marL="171450" indent="-171450">
                  <a:buFont typeface="Arial" panose="020B0604020202020204" pitchFamily="34" charset="0"/>
                  <a:buChar char="•"/>
                </a:pPr>
                <a:r>
                  <a:rPr lang="en-US" sz="1000" dirty="0">
                    <a:solidFill>
                      <a:srgbClr val="5D6C78"/>
                    </a:solidFill>
                  </a:rPr>
                  <a:t>Reduced attainment gap between BAME and White students. </a:t>
                </a:r>
                <a:endParaRPr lang="en-GB" sz="1000" dirty="0">
                  <a:solidFill>
                    <a:srgbClr val="5D6C78"/>
                  </a:solidFill>
                </a:endParaRPr>
              </a:p>
            </p:txBody>
          </p:sp>
          <p:sp>
            <p:nvSpPr>
              <p:cNvPr id="20" name="TextBox 19">
                <a:extLst>
                  <a:ext uri="{FF2B5EF4-FFF2-40B4-BE49-F238E27FC236}">
                    <a16:creationId xmlns:a16="http://schemas.microsoft.com/office/drawing/2014/main" id="{9FE1420F-4AD0-1B45-9730-85440AA42045}"/>
                  </a:ext>
                </a:extLst>
              </p:cNvPr>
              <p:cNvSpPr txBox="1"/>
              <p:nvPr/>
            </p:nvSpPr>
            <p:spPr>
              <a:xfrm>
                <a:off x="2767757" y="6041611"/>
                <a:ext cx="7856015" cy="864556"/>
              </a:xfrm>
              <a:prstGeom prst="rect">
                <a:avLst/>
              </a:prstGeom>
              <a:noFill/>
            </p:spPr>
            <p:txBody>
              <a:bodyPr wrap="square" rtlCol="0">
                <a:spAutoFit/>
              </a:bodyPr>
              <a:lstStyle/>
              <a:p>
                <a:r>
                  <a:rPr lang="en-US" sz="800" dirty="0">
                    <a:solidFill>
                      <a:srgbClr val="5D6C78"/>
                    </a:solidFill>
                  </a:rPr>
                  <a:t>Social, structural and systemic inequalities manifest within the higher education sector and impact unevenly on all of our BAME students. The current academic consensus points to the existence of a direct and causal relationship between the race award gap and a White, Eurocentric curricula in UK HE. In turn, much race awarding gap work has thus far consisted of attempts to ‘disrupt’ and decolonize’ HE curricula. However, research-informed direction on what these processes for change look like in relation to everyday practice, frameworks for inclusion and in relation to measurable interventions/policy or outcomes has, thus far, been less forthcoming. It is in response to the paucity of guidance on what works, how to decolonize curricula, and what this looks like in practice for module convenors, the pilot of the DCT across </a:t>
                </a:r>
                <a:r>
                  <a:rPr lang="en-US" sz="800" dirty="0" err="1">
                    <a:solidFill>
                      <a:srgbClr val="5D6C78"/>
                    </a:solidFill>
                  </a:rPr>
                  <a:t>UoL</a:t>
                </a:r>
                <a:r>
                  <a:rPr lang="en-US" sz="800" dirty="0">
                    <a:solidFill>
                      <a:srgbClr val="5D6C78"/>
                    </a:solidFill>
                  </a:rPr>
                  <a:t> Sociology BA was carried out. Assumptions are that the DCT is enough to allow module convenors to change their curricula, and that module convenors will access and engage with the toolkit. </a:t>
                </a:r>
                <a:endParaRPr lang="en-GB" sz="800" dirty="0">
                  <a:solidFill>
                    <a:srgbClr val="5D6C78"/>
                  </a:solidFill>
                </a:endParaRPr>
              </a:p>
            </p:txBody>
          </p:sp>
        </p:grpSp>
        <p:sp>
          <p:nvSpPr>
            <p:cNvPr id="6" name="Rectangle 5">
              <a:extLst>
                <a:ext uri="{FF2B5EF4-FFF2-40B4-BE49-F238E27FC236}">
                  <a16:creationId xmlns:a16="http://schemas.microsoft.com/office/drawing/2014/main" id="{03126632-421F-5048-BC56-791D8DB2BB4A}"/>
                </a:ext>
              </a:extLst>
            </p:cNvPr>
            <p:cNvSpPr/>
            <p:nvPr/>
          </p:nvSpPr>
          <p:spPr>
            <a:xfrm>
              <a:off x="1130835" y="49177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a:t>1</a:t>
              </a:r>
            </a:p>
          </p:txBody>
        </p:sp>
        <p:sp>
          <p:nvSpPr>
            <p:cNvPr id="7" name="Rectangle 6">
              <a:extLst>
                <a:ext uri="{FF2B5EF4-FFF2-40B4-BE49-F238E27FC236}">
                  <a16:creationId xmlns:a16="http://schemas.microsoft.com/office/drawing/2014/main" id="{A62388D7-40A5-324E-9B6D-BAD5A1C1D930}"/>
                </a:ext>
              </a:extLst>
            </p:cNvPr>
            <p:cNvSpPr/>
            <p:nvPr/>
          </p:nvSpPr>
          <p:spPr>
            <a:xfrm>
              <a:off x="1130835" y="1127417"/>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a:t>2</a:t>
              </a:r>
              <a:endParaRPr lang="en-GB" sz="1100"/>
            </a:p>
          </p:txBody>
        </p:sp>
        <p:sp>
          <p:nvSpPr>
            <p:cNvPr id="8" name="Rectangle 7">
              <a:extLst>
                <a:ext uri="{FF2B5EF4-FFF2-40B4-BE49-F238E27FC236}">
                  <a16:creationId xmlns:a16="http://schemas.microsoft.com/office/drawing/2014/main" id="{F36CEFA6-358E-C242-8EE4-43D5DE625CB5}"/>
                </a:ext>
              </a:extLst>
            </p:cNvPr>
            <p:cNvSpPr/>
            <p:nvPr/>
          </p:nvSpPr>
          <p:spPr>
            <a:xfrm>
              <a:off x="1130835" y="1679788"/>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7</a:t>
              </a:r>
            </a:p>
          </p:txBody>
        </p:sp>
        <p:sp>
          <p:nvSpPr>
            <p:cNvPr id="9" name="Rectangle 8">
              <a:extLst>
                <a:ext uri="{FF2B5EF4-FFF2-40B4-BE49-F238E27FC236}">
                  <a16:creationId xmlns:a16="http://schemas.microsoft.com/office/drawing/2014/main" id="{DC622559-A355-F249-9533-7E31FAD756AD}"/>
                </a:ext>
              </a:extLst>
            </p:cNvPr>
            <p:cNvSpPr/>
            <p:nvPr/>
          </p:nvSpPr>
          <p:spPr>
            <a:xfrm>
              <a:off x="2905659" y="168751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5</a:t>
              </a:r>
            </a:p>
          </p:txBody>
        </p:sp>
        <p:sp>
          <p:nvSpPr>
            <p:cNvPr id="10" name="Rectangle 9">
              <a:extLst>
                <a:ext uri="{FF2B5EF4-FFF2-40B4-BE49-F238E27FC236}">
                  <a16:creationId xmlns:a16="http://schemas.microsoft.com/office/drawing/2014/main" id="{72A09E9A-DD03-314C-9EB3-03610E19200F}"/>
                </a:ext>
              </a:extLst>
            </p:cNvPr>
            <p:cNvSpPr/>
            <p:nvPr/>
          </p:nvSpPr>
          <p:spPr>
            <a:xfrm>
              <a:off x="4982108" y="169604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6</a:t>
              </a:r>
            </a:p>
          </p:txBody>
        </p:sp>
        <p:sp>
          <p:nvSpPr>
            <p:cNvPr id="11" name="Rectangle 10">
              <a:extLst>
                <a:ext uri="{FF2B5EF4-FFF2-40B4-BE49-F238E27FC236}">
                  <a16:creationId xmlns:a16="http://schemas.microsoft.com/office/drawing/2014/main" id="{6FCA2F3F-C12E-D84E-B916-DF81655E530A}"/>
                </a:ext>
              </a:extLst>
            </p:cNvPr>
            <p:cNvSpPr/>
            <p:nvPr/>
          </p:nvSpPr>
          <p:spPr>
            <a:xfrm>
              <a:off x="7085008" y="168751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3</a:t>
              </a:r>
            </a:p>
          </p:txBody>
        </p:sp>
        <p:sp>
          <p:nvSpPr>
            <p:cNvPr id="12" name="Rectangle 11">
              <a:extLst>
                <a:ext uri="{FF2B5EF4-FFF2-40B4-BE49-F238E27FC236}">
                  <a16:creationId xmlns:a16="http://schemas.microsoft.com/office/drawing/2014/main" id="{4C685FF9-6F2B-4D47-B722-35158F2EA047}"/>
                </a:ext>
              </a:extLst>
            </p:cNvPr>
            <p:cNvSpPr/>
            <p:nvPr/>
          </p:nvSpPr>
          <p:spPr>
            <a:xfrm>
              <a:off x="9046351" y="1687246"/>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4</a:t>
              </a:r>
            </a:p>
          </p:txBody>
        </p:sp>
        <p:sp>
          <p:nvSpPr>
            <p:cNvPr id="13" name="Rectangle 12">
              <a:extLst>
                <a:ext uri="{FF2B5EF4-FFF2-40B4-BE49-F238E27FC236}">
                  <a16:creationId xmlns:a16="http://schemas.microsoft.com/office/drawing/2014/main" id="{1E885FF6-274C-694F-899D-6E6E9240D185}"/>
                </a:ext>
              </a:extLst>
            </p:cNvPr>
            <p:cNvSpPr/>
            <p:nvPr/>
          </p:nvSpPr>
          <p:spPr>
            <a:xfrm>
              <a:off x="1135844" y="5863156"/>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8</a:t>
              </a:r>
            </a:p>
          </p:txBody>
        </p:sp>
      </p:grpSp>
    </p:spTree>
    <p:extLst>
      <p:ext uri="{BB962C8B-B14F-4D97-AF65-F5344CB8AC3E}">
        <p14:creationId xmlns:p14="http://schemas.microsoft.com/office/powerpoint/2010/main" val="2251551148"/>
      </p:ext>
    </p:extLst>
  </p:cSld>
  <p:clrMapOvr>
    <a:masterClrMapping/>
  </p:clrMapOvr>
</p:sld>
</file>

<file path=ppt/theme/theme1.xml><?xml version="1.0" encoding="utf-8"?>
<a:theme xmlns:a="http://schemas.openxmlformats.org/drawingml/2006/main" name="Theme1">
  <a:themeElements>
    <a:clrScheme name="TASO">
      <a:dk1>
        <a:sysClr val="windowText" lastClr="000000"/>
      </a:dk1>
      <a:lt1>
        <a:sysClr val="window" lastClr="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TAS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3934A1C-8507-984D-8CFA-5695E576D9E9}" vid="{B4E407FA-DC22-3D48-B9C6-62756D6E2C3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e1a5dce5-408b-4601-aa11-c07ec1c85be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FFB2645B4192C469F8306416C22C8A4" ma:contentTypeVersion="13" ma:contentTypeDescription="Create a new document." ma:contentTypeScope="" ma:versionID="60933765afec7630b80277f4cbfd8aaf">
  <xsd:schema xmlns:xsd="http://www.w3.org/2001/XMLSchema" xmlns:xs="http://www.w3.org/2001/XMLSchema" xmlns:p="http://schemas.microsoft.com/office/2006/metadata/properties" xmlns:ns2="e1a5dce5-408b-4601-aa11-c07ec1c85be2" xmlns:ns3="1f8fb1d5-aebc-4a47-9873-868e7afe144e" targetNamespace="http://schemas.microsoft.com/office/2006/metadata/properties" ma:root="true" ma:fieldsID="f984678d6443a4fed46720a2f7e2511a" ns2:_="" ns3:_="">
    <xsd:import namespace="e1a5dce5-408b-4601-aa11-c07ec1c85be2"/>
    <xsd:import namespace="1f8fb1d5-aebc-4a47-9873-868e7afe14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a5dce5-408b-4601-aa11-c07ec1c85b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8fb1d5-aebc-4a47-9873-868e7afe144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C4282B-1B39-4371-9B00-CB93CD085244}">
  <ds:schemaRefs>
    <ds:schemaRef ds:uri="http://schemas.microsoft.com/office/2006/metadata/properties"/>
    <ds:schemaRef ds:uri="http://schemas.microsoft.com/office/infopath/2007/PartnerControls"/>
    <ds:schemaRef ds:uri="e1a5dce5-408b-4601-aa11-c07ec1c85be2"/>
  </ds:schemaRefs>
</ds:datastoreItem>
</file>

<file path=customXml/itemProps2.xml><?xml version="1.0" encoding="utf-8"?>
<ds:datastoreItem xmlns:ds="http://schemas.openxmlformats.org/officeDocument/2006/customXml" ds:itemID="{B8992C73-159B-4BC7-8685-9CD6F9870C78}">
  <ds:schemaRefs>
    <ds:schemaRef ds:uri="http://schemas.microsoft.com/sharepoint/v3/contenttype/forms"/>
  </ds:schemaRefs>
</ds:datastoreItem>
</file>

<file path=customXml/itemProps3.xml><?xml version="1.0" encoding="utf-8"?>
<ds:datastoreItem xmlns:ds="http://schemas.openxmlformats.org/officeDocument/2006/customXml" ds:itemID="{8F4FADA1-9AC0-48E8-B435-159013905A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a5dce5-408b-4601-aa11-c07ec1c85be2"/>
    <ds:schemaRef ds:uri="1f8fb1d5-aebc-4a47-9873-868e7afe14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16</TotalTime>
  <Words>483</Words>
  <Application>Microsoft Office PowerPoint</Application>
  <PresentationFormat>Widescreen</PresentationFormat>
  <Paragraphs>43</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Styrnol, Miriam</dc:creator>
  <cp:lastModifiedBy>Zahra  Boudalaoui-Buresi</cp:lastModifiedBy>
  <cp:revision>4</cp:revision>
  <dcterms:created xsi:type="dcterms:W3CDTF">2020-06-03T18:33:09Z</dcterms:created>
  <dcterms:modified xsi:type="dcterms:W3CDTF">2022-11-28T13:48:40Z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0x010100CFFB2645B4192C469F8306416C22C8A4</vt:lpwstr>
  </property>
</Properties>
</file>